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77" r:id="rId4"/>
  </p:sldMasterIdLst>
  <p:notesMasterIdLst>
    <p:notesMasterId r:id="rId20"/>
  </p:notesMasterIdLst>
  <p:sldIdLst>
    <p:sldId id="256" r:id="rId5"/>
    <p:sldId id="275" r:id="rId6"/>
    <p:sldId id="276" r:id="rId7"/>
    <p:sldId id="258" r:id="rId8"/>
    <p:sldId id="261" r:id="rId9"/>
    <p:sldId id="262" r:id="rId10"/>
    <p:sldId id="283" r:id="rId11"/>
    <p:sldId id="260" r:id="rId12"/>
    <p:sldId id="264" r:id="rId13"/>
    <p:sldId id="280" r:id="rId14"/>
    <p:sldId id="279" r:id="rId15"/>
    <p:sldId id="265" r:id="rId16"/>
    <p:sldId id="271" r:id="rId17"/>
    <p:sldId id="278" r:id="rId18"/>
    <p:sldId id="274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ří Lanc" initials="JL" lastIdx="1" clrIdx="0">
    <p:extLst>
      <p:ext uri="{19B8F6BF-5375-455C-9EA6-DF929625EA0E}">
        <p15:presenceInfo xmlns:p15="http://schemas.microsoft.com/office/powerpoint/2012/main" userId="S::jiri.lanc@unicorncom.onmicrosoft.com::80ff3f6e-0294-4107-b4d5-3dbaf0e530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6278"/>
    <a:srgbClr val="002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9F797-DE19-B873-1642-FF0DBCCCEDC6}" v="13" dt="2022-03-11T15:09:10.124"/>
    <p1510:client id="{19D98BD1-447A-F31A-8DF4-C2C7369CC2A7}" v="63" dt="2022-03-22T06:55:26.712"/>
    <p1510:client id="{40C2C0D6-DAD9-DFFC-94FB-7F2420EBD1C3}" v="5" dt="2021-10-05T12:47:28.939"/>
    <p1510:client id="{62798584-7C7B-6F02-F534-92D83FF5266D}" v="223" dt="2022-03-21T20:07:46.797"/>
    <p1510:client id="{773D7580-69F2-DC24-590C-10BB94FBF4A2}" v="45" dt="2022-04-12T09:26:19.664"/>
    <p1510:client id="{83760286-6CCF-9C8D-1E35-8F2BC724A469}" v="2" dt="2022-03-21T17:05:53.542"/>
    <p1510:client id="{AF92F3C8-EB29-8855-3DAF-23AB70484E00}" v="81" dt="2022-03-21T16:54:27.984"/>
    <p1510:client id="{BF088AE8-1BBF-0038-9D62-2F8583023E7F}" v="666" dt="2022-03-21T10:47:06.463"/>
    <p1510:client id="{CBBA5113-1E3E-449A-E6D6-13C2C6C42B9F}" v="45" dt="2022-04-20T07:40:15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21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21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21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1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B3ACAA8-B950-4337-8150-A0884716D456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30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2885307-358D-4EC9-AF8F-D5BD970E1D4E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F3C8FFC-BCEF-46C8-93AA-6248D5154913}" type="slidenum">
              <a:rPr lang="cs-CZ" sz="1200" b="0" strike="noStrike" spc="-1">
                <a:latin typeface="Times New Roman"/>
              </a:rPr>
              <a:t>11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7E790C2-A5FB-4D0A-A049-7547392B8C78}" type="slidenum">
              <a:rPr lang="cs-CZ" sz="1200" b="0" strike="noStrike" spc="-1">
                <a:latin typeface="Times New Roman"/>
              </a:rPr>
              <a:t>12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30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2885307-358D-4EC9-AF8F-D5BD970E1D4E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cs-CZ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7572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7E790C2-A5FB-4D0A-A049-7547392B8C78}" type="slidenum">
              <a:rPr lang="cs-CZ" sz="1200" b="0" strike="noStrike" spc="-1">
                <a:latin typeface="Times New Roman"/>
              </a:rPr>
              <a:t>14</a:t>
            </a:fld>
            <a:endParaRPr lang="cs-CZ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5335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F1B3C-45EB-4E4B-A9C8-6948E35E1AA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31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7520CDF-D415-483E-8162-563728CC01FC}" type="slidenum">
              <a:rPr lang="cs-CZ" sz="1200" b="0" strike="noStrike" spc="-1">
                <a:latin typeface="Times New Roman"/>
              </a:rPr>
              <a:t>2</a:t>
            </a:fld>
            <a:endParaRPr lang="cs-CZ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89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31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7520CDF-D415-483E-8162-563728CC01FC}" type="slidenum">
              <a:rPr lang="cs-CZ" sz="1200" b="0" strike="noStrike" spc="-1">
                <a:latin typeface="Times New Roman"/>
              </a:rPr>
              <a:t>3</a:t>
            </a:fld>
            <a:endParaRPr lang="cs-CZ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15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1813AC4-8A65-4689-8BAA-7982C1F8453F}" type="slidenum">
              <a:rPr lang="cs-CZ" sz="1200" b="0" strike="noStrike" spc="-1">
                <a:latin typeface="Times New Roman"/>
              </a:rPr>
              <a:t>5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5A3AD4E-2971-47AA-8DD7-258117FB416B}" type="slidenum">
              <a:rPr lang="cs-CZ" sz="1200" b="0" strike="noStrike" spc="-1">
                <a:latin typeface="Times New Roman"/>
              </a:rPr>
              <a:t>6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5A3AD4E-2971-47AA-8DD7-258117FB416B}" type="slidenum">
              <a:rPr lang="cs-CZ" sz="1200" b="0" strike="noStrike" spc="-1">
                <a:latin typeface="Times New Roman"/>
              </a:rPr>
              <a:t>7</a:t>
            </a:fld>
            <a:endParaRPr lang="cs-CZ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9150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31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7520CDF-D415-483E-8162-563728CC01FC}" type="slidenum">
              <a:rPr lang="cs-CZ" sz="1200" b="0" strike="noStrike" spc="-1">
                <a:latin typeface="Times New Roman"/>
              </a:rPr>
              <a:t>8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F3C8FFC-BCEF-46C8-93AA-6248D5154913}" type="slidenum">
              <a:rPr lang="cs-CZ" sz="1200" b="0" strike="noStrike" spc="-1">
                <a:latin typeface="Times New Roman"/>
              </a:rPr>
              <a:t>9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F3C8FFC-BCEF-46C8-93AA-6248D5154913}" type="slidenum">
              <a:rPr lang="cs-CZ" sz="1200" b="0" strike="noStrike" spc="-1">
                <a:latin typeface="Times New Roman"/>
              </a:rPr>
              <a:t>10</a:t>
            </a:fld>
            <a:endParaRPr lang="cs-CZ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513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9.png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ěžný snímek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US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</a:t>
            </a:r>
            <a:r>
              <a:rPr lang="cs-CZ" dirty="0" err="1"/>
              <a:t>Unicorn</a:t>
            </a:r>
            <a:r>
              <a:rPr lang="cs-CZ" dirty="0"/>
              <a:t> Vysoká škola s.r.o.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EBC6-AE21-4DEA-82CA-C5B7C0A09A9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480484" y="1079999"/>
            <a:ext cx="5376000" cy="54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4"/>
          </p:nvPr>
        </p:nvSpPr>
        <p:spPr>
          <a:xfrm>
            <a:off x="6336000" y="1079999"/>
            <a:ext cx="5376000" cy="54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030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76800" y="1965600"/>
            <a:ext cx="11548800" cy="1173600"/>
          </a:xfrm>
          <a:noFill/>
          <a:effectLst/>
        </p:spPr>
        <p:txBody>
          <a:bodyPr wrap="square">
            <a:normAutofit/>
          </a:bodyPr>
          <a:lstStyle>
            <a:lvl1pPr marL="795600" indent="-795600">
              <a:lnSpc>
                <a:spcPts val="45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3240001"/>
            <a:ext cx="10752000" cy="384721"/>
          </a:xfrm>
        </p:spPr>
        <p:txBody>
          <a:bodyPr lIns="0" rIns="0">
            <a:spAutoFit/>
          </a:bodyPr>
          <a:lstStyle>
            <a:lvl1pPr marL="0" indent="0" algn="l">
              <a:lnSpc>
                <a:spcPts val="3000"/>
              </a:lnSpc>
              <a:buNone/>
              <a:defRPr sz="260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Click to add subtitle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5164668"/>
            <a:ext cx="3652091" cy="336905"/>
          </a:xfrm>
        </p:spPr>
        <p:txBody>
          <a:bodyPr lIns="0" rIns="0">
            <a:noAutofit/>
          </a:bodyPr>
          <a:lstStyle>
            <a:lvl1pPr marL="0" indent="0">
              <a:buNone/>
              <a:defRPr sz="1875" baseline="0">
                <a:solidFill>
                  <a:schemeClr val="bg1"/>
                </a:solidFill>
              </a:defRPr>
            </a:lvl1pPr>
            <a:lvl2pPr marL="342892" indent="0">
              <a:buNone/>
              <a:defRPr sz="1800">
                <a:solidFill>
                  <a:schemeClr val="bg1"/>
                </a:solidFill>
              </a:defRPr>
            </a:lvl2pPr>
            <a:lvl3pPr marL="685783" indent="0">
              <a:buNone/>
              <a:defRPr sz="1800">
                <a:solidFill>
                  <a:schemeClr val="bg1"/>
                </a:solidFill>
              </a:defRPr>
            </a:lvl3pPr>
            <a:lvl4pPr marL="1028675" indent="0">
              <a:buNone/>
              <a:defRPr sz="1800">
                <a:solidFill>
                  <a:schemeClr val="bg1"/>
                </a:solidFill>
              </a:defRPr>
            </a:lvl4pPr>
            <a:lvl5pPr marL="137156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5563253"/>
            <a:ext cx="3652091" cy="336905"/>
          </a:xfrm>
        </p:spPr>
        <p:txBody>
          <a:bodyPr lIns="0" rIns="0">
            <a:noAutofit/>
          </a:bodyPr>
          <a:lstStyle>
            <a:lvl1pPr marL="0" indent="0">
              <a:buNone/>
              <a:defRPr sz="1875" baseline="0">
                <a:solidFill>
                  <a:schemeClr val="bg1"/>
                </a:solidFill>
              </a:defRPr>
            </a:lvl1pPr>
            <a:lvl2pPr marL="342892" indent="0">
              <a:buNone/>
              <a:defRPr sz="1800">
                <a:solidFill>
                  <a:schemeClr val="bg1"/>
                </a:solidFill>
              </a:defRPr>
            </a:lvl2pPr>
            <a:lvl3pPr marL="685783" indent="0">
              <a:buNone/>
              <a:defRPr sz="1800">
                <a:solidFill>
                  <a:schemeClr val="bg1"/>
                </a:solidFill>
              </a:defRPr>
            </a:lvl3pPr>
            <a:lvl4pPr marL="1028675" indent="0">
              <a:buNone/>
              <a:defRPr sz="1800">
                <a:solidFill>
                  <a:schemeClr val="bg1"/>
                </a:solidFill>
              </a:defRPr>
            </a:lvl4pPr>
            <a:lvl5pPr marL="137156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Surname</a:t>
            </a:r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5"/>
          </p:nvPr>
        </p:nvSpPr>
        <p:spPr>
          <a:xfrm>
            <a:off x="720000" y="6356357"/>
            <a:ext cx="2743200" cy="365125"/>
          </a:xfrm>
        </p:spPr>
        <p:txBody>
          <a:bodyPr/>
          <a:lstStyle/>
          <a:p>
            <a:fld id="{6772A6CC-3F41-4C8C-AD90-B00785797DA3}" type="datetime1">
              <a:rPr lang="en-US" noProof="0" smtClean="0"/>
              <a:t>4/20/2022</a:t>
            </a:fld>
            <a:endParaRPr lang="en-US" noProof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46" y="5072863"/>
            <a:ext cx="1360800" cy="13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05034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w/o Q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76800" y="1965600"/>
            <a:ext cx="11548800" cy="1173600"/>
          </a:xfrm>
          <a:noFill/>
          <a:effectLst/>
        </p:spPr>
        <p:txBody>
          <a:bodyPr wrap="square">
            <a:normAutofit/>
          </a:bodyPr>
          <a:lstStyle>
            <a:lvl1pPr marL="795600" indent="-795600">
              <a:lnSpc>
                <a:spcPts val="45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3240001"/>
            <a:ext cx="10752000" cy="384721"/>
          </a:xfrm>
        </p:spPr>
        <p:txBody>
          <a:bodyPr lIns="0" rIns="0">
            <a:spAutoFit/>
          </a:bodyPr>
          <a:lstStyle>
            <a:lvl1pPr marL="0" indent="0" algn="l">
              <a:lnSpc>
                <a:spcPts val="3000"/>
              </a:lnSpc>
              <a:buNone/>
              <a:defRPr sz="260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Click to add subtitle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5164668"/>
            <a:ext cx="3652091" cy="336905"/>
          </a:xfrm>
        </p:spPr>
        <p:txBody>
          <a:bodyPr lIns="0" rIns="0">
            <a:noAutofit/>
          </a:bodyPr>
          <a:lstStyle>
            <a:lvl1pPr marL="0" indent="0">
              <a:buNone/>
              <a:defRPr sz="1875" baseline="0">
                <a:solidFill>
                  <a:schemeClr val="bg1"/>
                </a:solidFill>
              </a:defRPr>
            </a:lvl1pPr>
            <a:lvl2pPr marL="342892" indent="0">
              <a:buNone/>
              <a:defRPr sz="1800">
                <a:solidFill>
                  <a:schemeClr val="bg1"/>
                </a:solidFill>
              </a:defRPr>
            </a:lvl2pPr>
            <a:lvl3pPr marL="685783" indent="0">
              <a:buNone/>
              <a:defRPr sz="1800">
                <a:solidFill>
                  <a:schemeClr val="bg1"/>
                </a:solidFill>
              </a:defRPr>
            </a:lvl3pPr>
            <a:lvl4pPr marL="1028675" indent="0">
              <a:buNone/>
              <a:defRPr sz="1800">
                <a:solidFill>
                  <a:schemeClr val="bg1"/>
                </a:solidFill>
              </a:defRPr>
            </a:lvl4pPr>
            <a:lvl5pPr marL="137156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5563253"/>
            <a:ext cx="3652091" cy="336905"/>
          </a:xfrm>
        </p:spPr>
        <p:txBody>
          <a:bodyPr lIns="0" rIns="0">
            <a:noAutofit/>
          </a:bodyPr>
          <a:lstStyle>
            <a:lvl1pPr marL="0" indent="0">
              <a:buNone/>
              <a:defRPr sz="1875" baseline="0">
                <a:solidFill>
                  <a:schemeClr val="bg1"/>
                </a:solidFill>
              </a:defRPr>
            </a:lvl1pPr>
            <a:lvl2pPr marL="342892" indent="0">
              <a:buNone/>
              <a:defRPr sz="1800">
                <a:solidFill>
                  <a:schemeClr val="bg1"/>
                </a:solidFill>
              </a:defRPr>
            </a:lvl2pPr>
            <a:lvl3pPr marL="685783" indent="0">
              <a:buNone/>
              <a:defRPr sz="1800">
                <a:solidFill>
                  <a:schemeClr val="bg1"/>
                </a:solidFill>
              </a:defRPr>
            </a:lvl3pPr>
            <a:lvl4pPr marL="1028675" indent="0">
              <a:buNone/>
              <a:defRPr sz="1800">
                <a:solidFill>
                  <a:schemeClr val="bg1"/>
                </a:solidFill>
              </a:defRPr>
            </a:lvl4pPr>
            <a:lvl5pPr marL="137156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Surname</a:t>
            </a:r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5"/>
          </p:nvPr>
        </p:nvSpPr>
        <p:spPr>
          <a:xfrm>
            <a:off x="720000" y="6356357"/>
            <a:ext cx="2743200" cy="365125"/>
          </a:xfrm>
        </p:spPr>
        <p:txBody>
          <a:bodyPr/>
          <a:lstStyle/>
          <a:p>
            <a:fld id="{DCBE0E69-711A-4C11-9C24-2566ABE92A70}" type="datetime1">
              <a:rPr lang="en-US" smtClean="0"/>
              <a:t>4/20/2022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65593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, 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0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42485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allout &quot;People&quot;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7" name="Obrázek 6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99" y="668913"/>
            <a:ext cx="4773582" cy="4669941"/>
          </a:xfrm>
          <a:prstGeom prst="rect">
            <a:avLst/>
          </a:prstGeom>
        </p:spPr>
      </p:pic>
      <p:pic>
        <p:nvPicPr>
          <p:cNvPr id="6" name="shadow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4" name="symbol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5" name="outlin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ulb &quot;Idea&quot;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cs-CZ"/>
          </a:p>
        </p:txBody>
      </p:sp>
      <p:pic>
        <p:nvPicPr>
          <p:cNvPr id="6" name="Obrázek 5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1633"/>
            <a:ext cx="3273836" cy="4852837"/>
          </a:xfrm>
          <a:prstGeom prst="rect">
            <a:avLst/>
          </a:prstGeom>
        </p:spPr>
      </p:pic>
      <p:pic>
        <p:nvPicPr>
          <p:cNvPr id="7" name="shadow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8" name="symbol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1" name="outlin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ulb &quot;Know-how&quot;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cs-CZ"/>
          </a:p>
        </p:txBody>
      </p:sp>
      <p:pic>
        <p:nvPicPr>
          <p:cNvPr id="6" name="Obrázek 5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1633"/>
            <a:ext cx="3273836" cy="4852837"/>
          </a:xfrm>
          <a:prstGeom prst="rect">
            <a:avLst/>
          </a:prstGeom>
        </p:spPr>
      </p:pic>
      <p:pic>
        <p:nvPicPr>
          <p:cNvPr id="15" name="shadow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6" name="symbol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7" name="outlin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7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Head &quot;Planning&quot;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cs-CZ"/>
          </a:p>
        </p:txBody>
      </p:sp>
      <p:pic>
        <p:nvPicPr>
          <p:cNvPr id="7" name="Obrázek 6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07" y="547138"/>
            <a:ext cx="5182049" cy="5041829"/>
          </a:xfrm>
          <a:prstGeom prst="rect">
            <a:avLst/>
          </a:prstGeom>
        </p:spPr>
      </p:pic>
      <p:pic>
        <p:nvPicPr>
          <p:cNvPr id="6" name="shadow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8" name="symbol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1" name="outlin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Head &quot;Partners&quot;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cs-CZ"/>
          </a:p>
        </p:txBody>
      </p:sp>
      <p:pic>
        <p:nvPicPr>
          <p:cNvPr id="7" name="Obrázek 6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07" y="547138"/>
            <a:ext cx="5182049" cy="5041829"/>
          </a:xfrm>
          <a:prstGeom prst="rect">
            <a:avLst/>
          </a:prstGeom>
        </p:spPr>
      </p:pic>
      <p:pic>
        <p:nvPicPr>
          <p:cNvPr id="12" name="shadow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3" name="symbol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4" name="outlin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3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Globe &quot;Team&quot;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cs-CZ"/>
          </a:p>
        </p:txBody>
      </p:sp>
      <p:pic>
        <p:nvPicPr>
          <p:cNvPr id="6" name="Obrázek 5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3" y="613244"/>
            <a:ext cx="5413717" cy="4749196"/>
          </a:xfrm>
          <a:prstGeom prst="rect">
            <a:avLst/>
          </a:prstGeom>
        </p:spPr>
      </p:pic>
      <p:pic>
        <p:nvPicPr>
          <p:cNvPr id="7" name="shadow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8" name="symbol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1" name="outlin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Globe &quot;Experience&quot;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cs-CZ"/>
          </a:p>
        </p:txBody>
      </p:sp>
      <p:pic>
        <p:nvPicPr>
          <p:cNvPr id="6" name="Obrázek 5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3" y="613244"/>
            <a:ext cx="5413717" cy="4749196"/>
          </a:xfrm>
          <a:prstGeom prst="rect">
            <a:avLst/>
          </a:prstGeom>
        </p:spPr>
      </p:pic>
      <p:pic>
        <p:nvPicPr>
          <p:cNvPr id="12" name="shadow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3" name="symbol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4" name="outlin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6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loud &quot;Cloud&quot;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cs-CZ"/>
          </a:p>
        </p:txBody>
      </p:sp>
      <p:pic>
        <p:nvPicPr>
          <p:cNvPr id="7" name="shadow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8" name="symbol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1" name="outline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3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ogwheel &quot;Solutions&quot;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cs-CZ"/>
          </a:p>
        </p:txBody>
      </p:sp>
      <p:pic>
        <p:nvPicPr>
          <p:cNvPr id="7" name="shadow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8" name="symbol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1" name="outline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oin &quot;Value&quot;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cs-CZ"/>
          </a:p>
        </p:txBody>
      </p:sp>
      <p:pic>
        <p:nvPicPr>
          <p:cNvPr id="7" name="shadow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8" name="symbol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1" name="outline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6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Thank Yo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-52801" y="226475"/>
            <a:ext cx="11524800" cy="577990"/>
          </a:xfrm>
          <a:noFill/>
          <a:ln>
            <a:noFill/>
          </a:ln>
          <a:effectLst/>
        </p:spPr>
        <p:txBody>
          <a:bodyPr wrap="square" lIns="0" tIns="86400" rIns="0" bIns="28800" anchor="t" anchorCtr="0">
            <a:spAutoFit/>
          </a:bodyPr>
          <a:lstStyle>
            <a:lvl1pPr marL="579600" indent="-579600">
              <a:lnSpc>
                <a:spcPts val="3600"/>
              </a:lnSpc>
              <a:buClr>
                <a:srgbClr val="00BEFF"/>
              </a:buClr>
              <a:buSzPct val="145000"/>
              <a:buFont typeface="Arial" panose="020B0604020202020204" pitchFamily="34" charset="0"/>
              <a:buChar char="■"/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  <a:r>
              <a:rPr lang="cs-CZ" noProof="0"/>
              <a:t> (</a:t>
            </a:r>
            <a:r>
              <a:rPr lang="en-US"/>
              <a:t>Thank You</a:t>
            </a:r>
            <a:r>
              <a:rPr lang="cs-CZ"/>
              <a:t>)</a:t>
            </a:r>
          </a:p>
        </p:txBody>
      </p:sp>
      <p:pic>
        <p:nvPicPr>
          <p:cNvPr id="7" name="Obrázek 6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40" y="582917"/>
            <a:ext cx="4779678" cy="4938188"/>
          </a:xfrm>
          <a:prstGeom prst="rect">
            <a:avLst/>
          </a:prstGeom>
        </p:spPr>
      </p:pic>
      <p:pic>
        <p:nvPicPr>
          <p:cNvPr id="6" name="shadow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8" name="symbol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  <p:pic>
        <p:nvPicPr>
          <p:cNvPr id="11" name="outlin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"/>
            <a:ext cx="6525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1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Copyright © Unicorn Systems a.s.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EBC6-AE21-4DEA-82CA-C5B7C0A09A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Nadpis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 hasCustomPrompt="1"/>
          </p:nvPr>
        </p:nvSpPr>
        <p:spPr>
          <a:xfrm>
            <a:off x="480000" y="1080000"/>
            <a:ext cx="11232000" cy="5472000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3039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Copyright © Unicorn Systems a.s.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EBC6-AE21-4DEA-82CA-C5B7C0A09A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2029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Copyright © Unicorn Systems a.s.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EBC6-AE21-4DEA-82CA-C5B7C0A09A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 hasCustomPrompt="1"/>
          </p:nvPr>
        </p:nvSpPr>
        <p:spPr>
          <a:xfrm>
            <a:off x="480484" y="1079999"/>
            <a:ext cx="5376000" cy="5472000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4" hasCustomPrompt="1"/>
          </p:nvPr>
        </p:nvSpPr>
        <p:spPr>
          <a:xfrm>
            <a:off x="6336000" y="1079999"/>
            <a:ext cx="5376000" cy="5472000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3008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Copyright © Unicorn Systems a.s.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EBC6-AE21-4DEA-82CA-C5B7C0A09A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6"/>
          <p:cNvSpPr>
            <a:spLocks noGrp="1"/>
          </p:cNvSpPr>
          <p:nvPr>
            <p:ph sz="quarter" idx="13" hasCustomPrompt="1"/>
          </p:nvPr>
        </p:nvSpPr>
        <p:spPr>
          <a:xfrm>
            <a:off x="479425" y="1084263"/>
            <a:ext cx="11232000" cy="1620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324000" indent="0">
              <a:lnSpc>
                <a:spcPct val="110000"/>
              </a:lnSpc>
              <a:buNone/>
              <a:defRPr sz="1800"/>
            </a:lvl2pPr>
            <a:lvl3pPr marL="720000" indent="0">
              <a:lnSpc>
                <a:spcPct val="110000"/>
              </a:lnSpc>
              <a:buNone/>
              <a:defRPr sz="1600"/>
            </a:lvl3pPr>
            <a:lvl4pPr marL="1116000" indent="0">
              <a:lnSpc>
                <a:spcPct val="110000"/>
              </a:lnSpc>
              <a:buNone/>
              <a:defRPr sz="1400"/>
            </a:lvl4pPr>
            <a:lvl5pPr marL="1512000" indent="0">
              <a:lnSpc>
                <a:spcPct val="110000"/>
              </a:lnSpc>
              <a:buNone/>
              <a:defRPr sz="12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" name="Zástupný symbol pro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479998" y="2880000"/>
            <a:ext cx="6840000" cy="3357288"/>
          </a:xfrm>
        </p:spPr>
        <p:txBody>
          <a:bodyPr/>
          <a:lstStyle>
            <a:lvl1pPr marL="252000" indent="-252000">
              <a:spcBef>
                <a:spcPts val="300"/>
              </a:spcBef>
              <a:spcAft>
                <a:spcPts val="500"/>
              </a:spcAft>
              <a:buClr>
                <a:srgbClr val="002D96"/>
              </a:buClr>
              <a:buSzPct val="75000"/>
              <a:buFont typeface="Wingdings" panose="05000000000000000000" pitchFamily="2" charset="2"/>
              <a:buChar char="n"/>
              <a:defRPr sz="2200" b="1"/>
            </a:lvl1pPr>
            <a:lvl2pPr marL="720000" indent="-234000">
              <a:buClr>
                <a:srgbClr val="5D6C82"/>
              </a:buClr>
              <a:buSzPct val="75000"/>
              <a:buFont typeface="Wingdings" panose="05000000000000000000" pitchFamily="2" charset="2"/>
              <a:buChar char="n"/>
              <a:defRPr sz="1800"/>
            </a:lvl2pPr>
            <a:lvl3pPr marL="1044000" indent="-252000">
              <a:buSzPct val="120000"/>
              <a:buFont typeface="Arial" panose="020B0604020202020204" pitchFamily="34" charset="0"/>
              <a:buChar char="■"/>
              <a:defRPr sz="1800"/>
            </a:lvl3pPr>
            <a:lvl4pPr marL="1368000" indent="-216000">
              <a:buSzPct val="110000"/>
              <a:buFont typeface="Arial" panose="020B0604020202020204" pitchFamily="34" charset="0"/>
              <a:buChar char="■"/>
              <a:defRPr sz="1600"/>
            </a:lvl4pPr>
            <a:lvl5pPr marL="1692000" indent="-180000">
              <a:buSzPct val="110000"/>
              <a:buFont typeface="Arial" panose="020B0604020202020204" pitchFamily="34" charset="0"/>
              <a:buChar char="■"/>
              <a:defRPr sz="140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0" name="Zástupný symbol pro obrázek 12"/>
          <p:cNvSpPr>
            <a:spLocks noGrp="1"/>
          </p:cNvSpPr>
          <p:nvPr>
            <p:ph type="pic" sz="quarter" idx="15" hasCustomPrompt="1"/>
          </p:nvPr>
        </p:nvSpPr>
        <p:spPr>
          <a:xfrm>
            <a:off x="8361675" y="3228975"/>
            <a:ext cx="2520000" cy="1980000"/>
          </a:xfrm>
        </p:spPr>
        <p:txBody>
          <a:bodyPr anchor="ctr" anchorCtr="0"/>
          <a:lstStyle>
            <a:lvl1pPr marL="0" indent="0" algn="ctr">
              <a:buNone/>
              <a:defRPr sz="2000"/>
            </a:lvl1pPr>
          </a:lstStyle>
          <a:p>
            <a:r>
              <a:rPr lang="cs-CZ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48826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Obdélník 18"/>
          <p:cNvSpPr/>
          <p:nvPr userDrawn="1"/>
        </p:nvSpPr>
        <p:spPr>
          <a:xfrm>
            <a:off x="11934000" y="6602400"/>
            <a:ext cx="255600" cy="255600"/>
          </a:xfrm>
          <a:prstGeom prst="rect">
            <a:avLst/>
          </a:prstGeom>
          <a:solidFill>
            <a:srgbClr val="00A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Copyright © Unicorn Systems a.s.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EBC6-AE21-4DEA-82CA-C5B7C0A09A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2419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ěž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</a:t>
            </a:r>
            <a:r>
              <a:rPr lang="cs-CZ" err="1"/>
              <a:t>Unicorn</a:t>
            </a:r>
            <a:r>
              <a:rPr lang="cs-CZ"/>
              <a:t> Vysoká škola s.r.o.</a:t>
            </a:r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EBC6-AE21-4DEA-82CA-C5B7C0A09A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US" noProof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80000" y="1080000"/>
            <a:ext cx="11232000" cy="5472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3699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99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11937600" y="6602400"/>
            <a:ext cx="254880" cy="254880"/>
          </a:xfrm>
          <a:prstGeom prst="rect">
            <a:avLst/>
          </a:prstGeom>
          <a:solidFill>
            <a:srgbClr val="00A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Line 2"/>
          <p:cNvSpPr/>
          <p:nvPr/>
        </p:nvSpPr>
        <p:spPr>
          <a:xfrm>
            <a:off x="479880" y="842400"/>
            <a:ext cx="11711880" cy="0"/>
          </a:xfrm>
          <a:prstGeom prst="line">
            <a:avLst/>
          </a:prstGeom>
          <a:ln w="50760">
            <a:solidFill>
              <a:srgbClr val="00A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Obrázek 10"/>
          <p:cNvPicPr/>
          <p:nvPr/>
        </p:nvPicPr>
        <p:blipFill>
          <a:blip r:embed="rId14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3" name="Obrázek 15"/>
          <p:cNvPicPr/>
          <p:nvPr/>
        </p:nvPicPr>
        <p:blipFill>
          <a:blip r:embed="rId15"/>
          <a:stretch/>
        </p:blipFill>
        <p:spPr>
          <a:xfrm>
            <a:off x="10284120" y="5072760"/>
            <a:ext cx="1360080" cy="1360080"/>
          </a:xfrm>
          <a:prstGeom prst="rect">
            <a:avLst/>
          </a:prstGeom>
          <a:ln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1937600" y="6602400"/>
            <a:ext cx="254880" cy="254880"/>
          </a:xfrm>
          <a:prstGeom prst="rect">
            <a:avLst/>
          </a:prstGeom>
          <a:solidFill>
            <a:srgbClr val="00A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Line 2"/>
          <p:cNvSpPr/>
          <p:nvPr/>
        </p:nvSpPr>
        <p:spPr>
          <a:xfrm>
            <a:off x="479880" y="842400"/>
            <a:ext cx="11711880" cy="0"/>
          </a:xfrm>
          <a:prstGeom prst="line">
            <a:avLst/>
          </a:prstGeom>
          <a:ln w="50760">
            <a:solidFill>
              <a:srgbClr val="00A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-52920" y="226440"/>
            <a:ext cx="11523960" cy="12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1937600" y="6602400"/>
            <a:ext cx="254880" cy="254880"/>
          </a:xfrm>
          <a:prstGeom prst="rect">
            <a:avLst/>
          </a:prstGeom>
          <a:solidFill>
            <a:srgbClr val="00A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Line 2"/>
          <p:cNvSpPr/>
          <p:nvPr/>
        </p:nvSpPr>
        <p:spPr>
          <a:xfrm>
            <a:off x="479880" y="842400"/>
            <a:ext cx="11711880" cy="0"/>
          </a:xfrm>
          <a:prstGeom prst="line">
            <a:avLst/>
          </a:prstGeom>
          <a:ln w="50760">
            <a:solidFill>
              <a:srgbClr val="00A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7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 userDrawn="1"/>
        </p:nvSpPr>
        <p:spPr>
          <a:xfrm>
            <a:off x="11937600" y="6602400"/>
            <a:ext cx="255600" cy="255600"/>
          </a:xfrm>
          <a:prstGeom prst="rect">
            <a:avLst/>
          </a:prstGeom>
          <a:solidFill>
            <a:srgbClr val="00A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1"/>
            <a:ext cx="11232000" cy="813415"/>
          </a:xfrm>
          <a:prstGeom prst="rect">
            <a:avLst/>
          </a:prstGeom>
          <a:noFill/>
          <a:effectLst/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add title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080000"/>
            <a:ext cx="11232000" cy="54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61600" y="65591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>
                <a:solidFill>
                  <a:srgbClr val="5D6C82"/>
                </a:solidFill>
              </a:defRPr>
            </a:lvl1pPr>
          </a:lstStyle>
          <a:p>
            <a:r>
              <a:rPr lang="en-US" noProof="0"/>
              <a:t>Copyright © Unicorn Systems a.s.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62000" y="6550328"/>
            <a:ext cx="404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bg1"/>
                </a:solidFill>
              </a:defRPr>
            </a:lvl1pPr>
          </a:lstStyle>
          <a:p>
            <a:fld id="{851BEBC6-AE21-4DEA-82CA-C5B7C0A09A9D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479999" y="842615"/>
            <a:ext cx="11712000" cy="0"/>
          </a:xfrm>
          <a:prstGeom prst="line">
            <a:avLst/>
          </a:prstGeom>
          <a:ln w="50800">
            <a:solidFill>
              <a:srgbClr val="00A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6356357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20F279B5-95C6-4955-98E7-8DC5AFFDF942}" type="datetime1">
              <a:rPr lang="en-US" smtClean="0"/>
              <a:t>4/20/2022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69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7" r:id="rId2"/>
    <p:sldLayoutId id="2147483766" r:id="rId3"/>
    <p:sldLayoutId id="2147483761" r:id="rId4"/>
    <p:sldLayoutId id="2147483762" r:id="rId5"/>
    <p:sldLayoutId id="2147483772" r:id="rId6"/>
    <p:sldLayoutId id="2147483763" r:id="rId7"/>
    <p:sldLayoutId id="2147483773" r:id="rId8"/>
    <p:sldLayoutId id="2147483764" r:id="rId9"/>
    <p:sldLayoutId id="2147483774" r:id="rId10"/>
    <p:sldLayoutId id="2147483769" r:id="rId11"/>
    <p:sldLayoutId id="2147483770" r:id="rId12"/>
    <p:sldLayoutId id="2147483771" r:id="rId13"/>
    <p:sldLayoutId id="2147483765" r:id="rId14"/>
    <p:sldLayoutId id="2147483719" r:id="rId15"/>
    <p:sldLayoutId id="2147483736" r:id="rId16"/>
    <p:sldLayoutId id="2147483746" r:id="rId17"/>
    <p:sldLayoutId id="2147483768" r:id="rId18"/>
    <p:sldLayoutId id="2147483722" r:id="rId19"/>
    <p:sldLayoutId id="2147483775" r:id="rId20"/>
    <p:sldLayoutId id="2147483776" r:id="rId21"/>
  </p:sldLayoutIdLst>
  <p:hf hdr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sz="2800" b="1" kern="1200" cap="none" baseline="0">
          <a:solidFill>
            <a:srgbClr val="002D96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783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rgbClr val="00AFFF"/>
        </a:buClr>
        <a:buSzPct val="75000"/>
        <a:buFont typeface="Wingdings" panose="05000000000000000000" pitchFamily="2" charset="2"/>
        <a:buChar char="n"/>
        <a:defRPr sz="2400" kern="1200" baseline="0">
          <a:solidFill>
            <a:srgbClr val="536278"/>
          </a:solidFill>
          <a:latin typeface="+mn-lt"/>
          <a:ea typeface="+mn-ea"/>
          <a:cs typeface="+mn-cs"/>
        </a:defRPr>
      </a:lvl1pPr>
      <a:lvl2pPr marL="576000" indent="-252000" algn="l" defTabSz="685783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1E8C"/>
        </a:buClr>
        <a:buSzPct val="75000"/>
        <a:buFont typeface="Wingdings" panose="05000000000000000000" pitchFamily="2" charset="2"/>
        <a:buChar char="n"/>
        <a:defRPr sz="2000" kern="1200" baseline="0">
          <a:solidFill>
            <a:srgbClr val="5D6C82"/>
          </a:solidFill>
          <a:latin typeface="+mn-lt"/>
          <a:ea typeface="+mn-ea"/>
          <a:cs typeface="+mn-cs"/>
        </a:defRPr>
      </a:lvl2pPr>
      <a:lvl3pPr marL="954000" indent="-234000" algn="l" defTabSz="685783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5D6C82"/>
        </a:buClr>
        <a:buSzPct val="75000"/>
        <a:buFont typeface="Wingdings" panose="05000000000000000000" pitchFamily="2" charset="2"/>
        <a:buChar char="n"/>
        <a:defRPr sz="1800" kern="1200" baseline="0">
          <a:solidFill>
            <a:srgbClr val="5D6C82"/>
          </a:solidFill>
          <a:latin typeface="+mn-lt"/>
          <a:ea typeface="+mn-ea"/>
          <a:cs typeface="+mn-cs"/>
        </a:defRPr>
      </a:lvl3pPr>
      <a:lvl4pPr marL="1314000" indent="-198000" algn="l" defTabSz="685783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Clr>
          <a:srgbClr val="5D6C82"/>
        </a:buClr>
        <a:buSzPct val="75000"/>
        <a:buFont typeface="Wingdings" panose="05000000000000000000" pitchFamily="2" charset="2"/>
        <a:buChar char="n"/>
        <a:defRPr sz="1600" kern="1200" baseline="0">
          <a:solidFill>
            <a:srgbClr val="5D6C82"/>
          </a:solidFill>
          <a:latin typeface="+mn-lt"/>
          <a:ea typeface="+mn-ea"/>
          <a:cs typeface="+mn-cs"/>
        </a:defRPr>
      </a:lvl4pPr>
      <a:lvl5pPr marL="1692000" indent="-180000" algn="l" defTabSz="685783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Clr>
          <a:srgbClr val="5D6C82"/>
        </a:buClr>
        <a:buSzPct val="75000"/>
        <a:buFont typeface="Wingdings" panose="05000000000000000000" pitchFamily="2" charset="2"/>
        <a:buChar char="n"/>
        <a:defRPr sz="1400" kern="1200" baseline="0">
          <a:solidFill>
            <a:srgbClr val="5D6C8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2.pn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2"/>
          <p:cNvSpPr/>
          <p:nvPr/>
        </p:nvSpPr>
        <p:spPr>
          <a:xfrm>
            <a:off x="608550" y="2926023"/>
            <a:ext cx="10974267" cy="9169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108585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cs-CZ" sz="6600" b="0" strike="noStrike" spc="-1">
                <a:solidFill>
                  <a:srgbClr val="FFFFFF"/>
                </a:solidFill>
                <a:latin typeface="Arial"/>
              </a:rPr>
              <a:t>Ulehčujeme</a:t>
            </a:r>
            <a:r>
              <a:rPr lang="en-US" sz="6600" spc="-1">
                <a:solidFill>
                  <a:srgbClr val="FFFFFF"/>
                </a:solidFill>
                <a:latin typeface="Arial"/>
              </a:rPr>
              <a:t> </a:t>
            </a:r>
            <a:r>
              <a:rPr lang="en-US" sz="6600" spc="-1" err="1">
                <a:solidFill>
                  <a:srgbClr val="FFFFFF"/>
                </a:solidFill>
                <a:latin typeface="Arial"/>
              </a:rPr>
              <a:t>práci</a:t>
            </a:r>
            <a:r>
              <a:rPr lang="en-US" sz="6600" spc="-1">
                <a:solidFill>
                  <a:srgbClr val="FFFFFF"/>
                </a:solidFill>
                <a:latin typeface="Arial"/>
              </a:rPr>
              <a:t> </a:t>
            </a:r>
            <a:r>
              <a:rPr lang="en-US" sz="6600" b="0" strike="noStrike" spc="-1" err="1">
                <a:solidFill>
                  <a:srgbClr val="FFFFFF"/>
                </a:solidFill>
                <a:latin typeface="Arial"/>
              </a:rPr>
              <a:t>učitelům</a:t>
            </a:r>
            <a:r>
              <a:rPr lang="en-US" sz="6600" b="0" strike="noStrike" spc="-1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217" name="CustomShape 3"/>
          <p:cNvSpPr/>
          <p:nvPr/>
        </p:nvSpPr>
        <p:spPr>
          <a:xfrm>
            <a:off x="720000" y="5927400"/>
            <a:ext cx="10376978" cy="453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108585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cs-CZ" spc="-1" dirty="0">
                <a:solidFill>
                  <a:srgbClr val="FFFFFF"/>
                </a:solidFill>
                <a:latin typeface="Times New Roman"/>
                <a:cs typeface="Times New Roman"/>
              </a:rPr>
              <a:t>Konference: </a:t>
            </a:r>
            <a:r>
              <a:rPr lang="cs-CZ" spc="-1" dirty="0">
                <a:solidFill>
                  <a:schemeClr val="bg1"/>
                </a:solidFill>
                <a:latin typeface="Times New Roman"/>
                <a:cs typeface="Times New Roman"/>
              </a:rPr>
              <a:t>Technologie do škol</a:t>
            </a:r>
            <a:r>
              <a:rPr lang="pt-BR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pc="-1" dirty="0">
                <a:solidFill>
                  <a:srgbClr val="FFFFFF"/>
                </a:solidFill>
                <a:latin typeface="Times New Roman"/>
                <a:cs typeface="Times New Roman"/>
              </a:rPr>
              <a:t>– 20.4.2022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218" name="Obrázek 217"/>
          <p:cNvPicPr/>
          <p:nvPr/>
        </p:nvPicPr>
        <p:blipFill>
          <a:blip r:embed="rId3"/>
          <a:stretch/>
        </p:blipFill>
        <p:spPr>
          <a:xfrm>
            <a:off x="6251781" y="261025"/>
            <a:ext cx="2998030" cy="755909"/>
          </a:xfrm>
          <a:prstGeom prst="rect">
            <a:avLst/>
          </a:prstGeom>
          <a:ln>
            <a:noFill/>
          </a:ln>
        </p:spPr>
      </p:pic>
      <p:pic>
        <p:nvPicPr>
          <p:cNvPr id="3" name="Obrázek 3" descr="Obsah obrázku text, klipart&#10;&#10;Popis se vygeneroval automaticky.">
            <a:extLst>
              <a:ext uri="{FF2B5EF4-FFF2-40B4-BE49-F238E27FC236}">
                <a16:creationId xmlns:a16="http://schemas.microsoft.com/office/drawing/2014/main" id="{B0BD6A87-BA12-4398-AF99-C2F8CA39D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27" y="139274"/>
            <a:ext cx="1322350" cy="920209"/>
          </a:xfrm>
          <a:prstGeom prst="rect">
            <a:avLst/>
          </a:prstGeom>
        </p:spPr>
      </p:pic>
      <p:pic>
        <p:nvPicPr>
          <p:cNvPr id="2" name="Obrázek 3">
            <a:extLst>
              <a:ext uri="{FF2B5EF4-FFF2-40B4-BE49-F238E27FC236}">
                <a16:creationId xmlns:a16="http://schemas.microsoft.com/office/drawing/2014/main" id="{57545FA5-5A01-4B43-977C-97F0EF6DD2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78" t="19728" r="8359" b="19048"/>
          <a:stretch/>
        </p:blipFill>
        <p:spPr>
          <a:xfrm>
            <a:off x="9635582" y="263091"/>
            <a:ext cx="2227847" cy="7529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7761600" y="655920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680" b="0" strike="noStrike" spc="-1">
                <a:solidFill>
                  <a:srgbClr val="5D6C82"/>
                </a:solidFill>
                <a:latin typeface="Arial"/>
              </a:rPr>
              <a:t>Copyright © Unicorn Systems a.s.</a:t>
            </a:r>
            <a:endParaRPr lang="cs-CZ" sz="680" b="0" strike="noStrike" spc="-1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11862000" y="6550200"/>
            <a:ext cx="4039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0452CDF9-000E-45C0-BBCF-E0B3FAF71FEA}" type="slidenum">
              <a:rPr lang="cs-CZ" sz="680" b="1" strike="noStrike" spc="-1">
                <a:solidFill>
                  <a:srgbClr val="FFFFFF"/>
                </a:solidFill>
                <a:latin typeface="Arial"/>
              </a:rPr>
              <a:t>10</a:t>
            </a:fld>
            <a:endParaRPr lang="cs-CZ" sz="680" b="0" strike="noStrike" spc="-1"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479880" y="0"/>
            <a:ext cx="11231280" cy="81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>
            <a:noAutofit/>
          </a:bodyPr>
          <a:lstStyle/>
          <a:p>
            <a:r>
              <a:rPr lang="en-US" sz="2800" b="1" spc="-1" err="1">
                <a:solidFill>
                  <a:srgbClr val="002D96"/>
                </a:solidFill>
                <a:latin typeface="Arial"/>
              </a:rPr>
              <a:t>Edookit</a:t>
            </a:r>
            <a:r>
              <a:rPr lang="en-US" sz="2800" b="1" spc="-1">
                <a:solidFill>
                  <a:srgbClr val="002D96"/>
                </a:solidFill>
                <a:latin typeface="Arial"/>
              </a:rPr>
              <a:t> pro </a:t>
            </a:r>
            <a:r>
              <a:rPr lang="en-US" sz="2800" b="1" spc="-1" err="1">
                <a:solidFill>
                  <a:srgbClr val="002D96"/>
                </a:solidFill>
                <a:latin typeface="Arial"/>
              </a:rPr>
              <a:t>ukrajinské</a:t>
            </a:r>
            <a:r>
              <a:rPr lang="en-US" sz="2800" b="1" spc="-1">
                <a:solidFill>
                  <a:srgbClr val="002D96"/>
                </a:solidFill>
                <a:latin typeface="Arial"/>
              </a:rPr>
              <a:t> </a:t>
            </a:r>
            <a:r>
              <a:rPr lang="en-US" sz="2800" b="1" spc="-1" err="1">
                <a:solidFill>
                  <a:srgbClr val="002D96"/>
                </a:solidFill>
                <a:latin typeface="Arial"/>
              </a:rPr>
              <a:t>žáky</a:t>
            </a:r>
            <a:r>
              <a:rPr lang="en-US" sz="2800" b="1" spc="-1">
                <a:solidFill>
                  <a:srgbClr val="002D96"/>
                </a:solidFill>
                <a:latin typeface="Arial"/>
              </a:rPr>
              <a:t> a </a:t>
            </a:r>
            <a:r>
              <a:rPr lang="en-US" sz="2800" b="1" spc="-1" err="1">
                <a:solidFill>
                  <a:srgbClr val="002D96"/>
                </a:solidFill>
                <a:latin typeface="Arial"/>
              </a:rPr>
              <a:t>učitele</a:t>
            </a:r>
            <a:endParaRPr lang="cs-CZ" err="1"/>
          </a:p>
        </p:txBody>
      </p:sp>
      <p:sp>
        <p:nvSpPr>
          <p:cNvPr id="269" name="CustomShape 4"/>
          <p:cNvSpPr/>
          <p:nvPr/>
        </p:nvSpPr>
        <p:spPr>
          <a:xfrm>
            <a:off x="504000" y="1080000"/>
            <a:ext cx="11231280" cy="54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87655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b="1" spc="-1" dirty="0" err="1">
                <a:solidFill>
                  <a:srgbClr val="536278"/>
                </a:solidFill>
                <a:latin typeface="Arial"/>
              </a:rPr>
              <a:t>Jazyková</a:t>
            </a: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b="1" spc="-1" dirty="0" err="1">
                <a:solidFill>
                  <a:srgbClr val="536278"/>
                </a:solidFill>
                <a:latin typeface="Arial"/>
              </a:rPr>
              <a:t>verze</a:t>
            </a: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b="1" spc="-1" dirty="0" err="1">
                <a:solidFill>
                  <a:srgbClr val="536278"/>
                </a:solidFill>
                <a:latin typeface="Arial"/>
              </a:rPr>
              <a:t>dle</a:t>
            </a: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b="1" spc="-1" dirty="0" err="1">
                <a:solidFill>
                  <a:srgbClr val="536278"/>
                </a:solidFill>
                <a:latin typeface="Arial"/>
              </a:rPr>
              <a:t>uživatele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 </a:t>
            </a:r>
            <a:endParaRPr lang="en-US" sz="2600" strike="sngStrike" spc="-1" dirty="0">
              <a:solidFill>
                <a:srgbClr val="536278"/>
              </a:solidFill>
              <a:latin typeface="Arial"/>
            </a:endParaRPr>
          </a:p>
          <a:p>
            <a:pPr marL="744855" lvl="1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Učitelé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česky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</a:t>
            </a:r>
          </a:p>
          <a:p>
            <a:pPr marL="744855" lvl="1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Rodiče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ukrajinsky</a:t>
            </a:r>
            <a:endParaRPr lang="en-US" sz="2600" spc="-1" dirty="0" err="1">
              <a:solidFill>
                <a:srgbClr val="536278"/>
              </a:solidFill>
            </a:endParaRPr>
          </a:p>
          <a:p>
            <a:pPr marL="744855" lvl="1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Žáci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ukrajinsky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 </a:t>
            </a:r>
          </a:p>
          <a:p>
            <a:pPr marL="744855" lvl="1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endParaRPr lang="en-US" sz="2600" spc="-1" dirty="0">
              <a:solidFill>
                <a:srgbClr val="536278"/>
              </a:solidFill>
              <a:latin typeface="Arial"/>
            </a:endParaRPr>
          </a:p>
          <a:p>
            <a:pPr marL="287655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b="1" spc="-1" dirty="0" err="1">
                <a:solidFill>
                  <a:srgbClr val="536278"/>
                </a:solidFill>
                <a:latin typeface="Arial"/>
              </a:rPr>
              <a:t>Funkce</a:t>
            </a: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 </a:t>
            </a:r>
            <a:r>
              <a:rPr lang="en-US" sz="2600" b="1" spc="-1" dirty="0" err="1">
                <a:solidFill>
                  <a:srgbClr val="536278"/>
                </a:solidFill>
                <a:latin typeface="Arial"/>
              </a:rPr>
              <a:t>překladu</a:t>
            </a: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 </a:t>
            </a:r>
            <a:r>
              <a:rPr lang="en-US" sz="2600" b="1" spc="-1" dirty="0" err="1">
                <a:solidFill>
                  <a:srgbClr val="536278"/>
                </a:solidFill>
                <a:latin typeface="Arial"/>
              </a:rPr>
              <a:t>zpráv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po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stisku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tlačítka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z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češtiny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do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ukrajinštiny</a:t>
            </a:r>
            <a:endParaRPr lang="en-US" sz="2600" spc="-1" dirty="0">
              <a:solidFill>
                <a:srgbClr val="536278"/>
              </a:solidFill>
              <a:latin typeface="Arial"/>
            </a:endParaRPr>
          </a:p>
          <a:p>
            <a:pPr marL="287655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endParaRPr lang="en-US" sz="2600" spc="-1" dirty="0">
              <a:solidFill>
                <a:srgbClr val="536278"/>
              </a:solidFill>
              <a:latin typeface="Arial"/>
            </a:endParaRPr>
          </a:p>
          <a:p>
            <a:pPr marL="287655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b="1" spc="-1" dirty="0" err="1">
                <a:solidFill>
                  <a:srgbClr val="536278"/>
                </a:solidFill>
                <a:latin typeface="Arial"/>
              </a:rPr>
              <a:t>Technická</a:t>
            </a: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b="1" spc="-1" dirty="0" err="1">
                <a:solidFill>
                  <a:srgbClr val="536278"/>
                </a:solidFill>
                <a:latin typeface="Arial"/>
              </a:rPr>
              <a:t>podpora</a:t>
            </a: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b="1" spc="-1" dirty="0" err="1">
                <a:solidFill>
                  <a:srgbClr val="536278"/>
                </a:solidFill>
                <a:latin typeface="Arial"/>
              </a:rPr>
              <a:t>denně</a:t>
            </a: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 8-15 h v </a:t>
            </a:r>
            <a:r>
              <a:rPr lang="en-US" sz="2600" b="1" spc="-1" dirty="0" err="1">
                <a:solidFill>
                  <a:srgbClr val="536278"/>
                </a:solidFill>
                <a:latin typeface="Arial"/>
              </a:rPr>
              <a:t>ukrajinštině</a:t>
            </a:r>
            <a:endParaRPr lang="en-US" sz="2600" b="1" spc="-1" dirty="0">
              <a:solidFill>
                <a:srgbClr val="536278"/>
              </a:solidFill>
              <a:latin typeface="Arial"/>
            </a:endParaRPr>
          </a:p>
          <a:p>
            <a:pPr marL="287655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endParaRPr lang="en-US" sz="2600" spc="-1" dirty="0">
              <a:solidFill>
                <a:srgbClr val="536278"/>
              </a:solidFill>
              <a:latin typeface="Arial"/>
            </a:endParaRPr>
          </a:p>
          <a:p>
            <a:pPr marL="287655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Red Monster </a:t>
            </a:r>
            <a:r>
              <a:rPr lang="en-US" sz="2600" b="1" spc="-1" dirty="0" err="1">
                <a:solidFill>
                  <a:srgbClr val="536278"/>
                </a:solidFill>
                <a:latin typeface="Arial"/>
              </a:rPr>
              <a:t>kurzy</a:t>
            </a: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b="1" spc="-1" dirty="0" err="1">
                <a:solidFill>
                  <a:srgbClr val="536278"/>
                </a:solidFill>
                <a:latin typeface="Arial"/>
              </a:rPr>
              <a:t>zdarma</a:t>
            </a: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 v </a:t>
            </a:r>
            <a:r>
              <a:rPr lang="en-US" sz="2600" b="1" spc="-1" dirty="0" err="1">
                <a:solidFill>
                  <a:srgbClr val="536278"/>
                </a:solidFill>
                <a:latin typeface="Arial"/>
              </a:rPr>
              <a:t>ukrajinštině</a:t>
            </a:r>
            <a:endParaRPr lang="en-US" sz="2600" b="1" spc="-1" dirty="0">
              <a:solidFill>
                <a:srgbClr val="536278"/>
              </a:solidFill>
              <a:latin typeface="Arial"/>
            </a:endParaRPr>
          </a:p>
          <a:p>
            <a:pPr>
              <a:spcAft>
                <a:spcPts val="499"/>
              </a:spcAft>
            </a:pPr>
            <a:endParaRPr lang="cs-CZ" sz="2400" b="1" spc="-1" dirty="0">
              <a:solidFill>
                <a:srgbClr val="000000"/>
              </a:solidFill>
              <a:latin typeface="Arial"/>
            </a:endParaRPr>
          </a:p>
          <a:p>
            <a:pPr marL="744855" lvl="1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endParaRPr lang="cs-CZ" sz="2400" spc="-1">
              <a:latin typeface="Arial"/>
            </a:endParaRPr>
          </a:p>
        </p:txBody>
      </p:sp>
      <p:pic>
        <p:nvPicPr>
          <p:cNvPr id="271" name="Picture 12_1" descr="Logo, company name&#10;&#10;Description automatically generated"/>
          <p:cNvPicPr/>
          <p:nvPr/>
        </p:nvPicPr>
        <p:blipFill>
          <a:blip r:embed="rId3"/>
          <a:stretch/>
        </p:blipFill>
        <p:spPr>
          <a:xfrm>
            <a:off x="382000" y="5905000"/>
            <a:ext cx="1815480" cy="786600"/>
          </a:xfrm>
          <a:prstGeom prst="rect">
            <a:avLst/>
          </a:prstGeom>
          <a:ln>
            <a:noFill/>
          </a:ln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E2BF37E3-F17D-5B8A-2809-60BA3FE4D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733" y="1135457"/>
            <a:ext cx="2743200" cy="18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74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7761600" y="655920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680" b="0" strike="noStrike" spc="-1">
                <a:solidFill>
                  <a:srgbClr val="5D6C82"/>
                </a:solidFill>
                <a:latin typeface="Arial"/>
              </a:rPr>
              <a:t>Copyright © Unicorn Systems a.s.</a:t>
            </a:r>
            <a:endParaRPr lang="cs-CZ" sz="680" b="0" strike="noStrike" spc="-1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11862000" y="6550200"/>
            <a:ext cx="4039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0452CDF9-000E-45C0-BBCF-E0B3FAF71FEA}" type="slidenum">
              <a:rPr lang="cs-CZ" sz="680" b="1" strike="noStrike" spc="-1">
                <a:solidFill>
                  <a:srgbClr val="FFFFFF"/>
                </a:solidFill>
                <a:latin typeface="Arial"/>
              </a:rPr>
              <a:t>11</a:t>
            </a:fld>
            <a:endParaRPr lang="cs-CZ" sz="680" b="0" strike="noStrike" spc="-1"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479880" y="0"/>
            <a:ext cx="11231280" cy="81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>
            <a:noAutofit/>
          </a:bodyPr>
          <a:lstStyle/>
          <a:p>
            <a:r>
              <a:rPr lang="en-US" sz="2800" b="1" spc="-1" dirty="0" err="1">
                <a:solidFill>
                  <a:srgbClr val="002D96"/>
                </a:solidFill>
                <a:latin typeface="Arial"/>
                <a:cs typeface="Arial"/>
              </a:rPr>
              <a:t>Edookit</a:t>
            </a:r>
            <a:r>
              <a:rPr lang="en-US" sz="2800" b="1" spc="-1" dirty="0">
                <a:solidFill>
                  <a:srgbClr val="002D96"/>
                </a:solidFill>
                <a:latin typeface="Arial"/>
                <a:cs typeface="Arial"/>
              </a:rPr>
              <a:t> pro </a:t>
            </a:r>
            <a:r>
              <a:rPr lang="en-US" sz="2800" b="1" spc="-1" dirty="0" err="1">
                <a:solidFill>
                  <a:srgbClr val="002D96"/>
                </a:solidFill>
                <a:latin typeface="Arial"/>
                <a:cs typeface="Arial"/>
              </a:rPr>
              <a:t>ukrajinské</a:t>
            </a:r>
            <a:r>
              <a:rPr lang="en-US" sz="2800" b="1" spc="-1" dirty="0">
                <a:solidFill>
                  <a:srgbClr val="002D96"/>
                </a:solidFill>
                <a:latin typeface="Arial"/>
                <a:cs typeface="Arial"/>
              </a:rPr>
              <a:t> </a:t>
            </a:r>
            <a:r>
              <a:rPr lang="en-US" sz="2800" b="1" spc="-1" dirty="0" err="1">
                <a:solidFill>
                  <a:srgbClr val="002D96"/>
                </a:solidFill>
                <a:latin typeface="Arial"/>
                <a:cs typeface="Arial"/>
              </a:rPr>
              <a:t>žáky</a:t>
            </a:r>
            <a:r>
              <a:rPr lang="en-US" sz="2800" b="1" spc="-1" dirty="0">
                <a:solidFill>
                  <a:srgbClr val="002D96"/>
                </a:solidFill>
                <a:latin typeface="Arial"/>
                <a:cs typeface="Arial"/>
              </a:rPr>
              <a:t> a </a:t>
            </a:r>
            <a:r>
              <a:rPr lang="en-US" sz="2800" b="1" spc="-1" dirty="0" err="1">
                <a:solidFill>
                  <a:srgbClr val="002D96"/>
                </a:solidFill>
                <a:latin typeface="Arial"/>
                <a:cs typeface="Arial"/>
              </a:rPr>
              <a:t>učitele</a:t>
            </a:r>
            <a:endParaRPr lang="cs-CZ" dirty="0" err="1"/>
          </a:p>
        </p:txBody>
      </p:sp>
      <p:sp>
        <p:nvSpPr>
          <p:cNvPr id="269" name="CustomShape 4"/>
          <p:cNvSpPr/>
          <p:nvPr/>
        </p:nvSpPr>
        <p:spPr>
          <a:xfrm>
            <a:off x="504000" y="1080000"/>
            <a:ext cx="11231280" cy="54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87655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b="1" spc="-1" err="1">
                <a:solidFill>
                  <a:srgbClr val="536278"/>
                </a:solidFill>
                <a:latin typeface="Arial"/>
              </a:rPr>
              <a:t>Edookit</a:t>
            </a: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 pro </a:t>
            </a:r>
            <a:r>
              <a:rPr lang="en-US" sz="2600" b="1" spc="-1" err="1">
                <a:solidFill>
                  <a:srgbClr val="536278"/>
                </a:solidFill>
                <a:latin typeface="Arial"/>
              </a:rPr>
              <a:t>ukrajinské</a:t>
            </a: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b="1" spc="-1" err="1">
                <a:solidFill>
                  <a:srgbClr val="536278"/>
                </a:solidFill>
                <a:latin typeface="Arial"/>
              </a:rPr>
              <a:t>skupiny</a:t>
            </a: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b="1" spc="-1" err="1">
                <a:solidFill>
                  <a:srgbClr val="536278"/>
                </a:solidFill>
                <a:latin typeface="Arial"/>
              </a:rPr>
              <a:t>na</a:t>
            </a: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b="1" spc="-1" err="1">
                <a:solidFill>
                  <a:srgbClr val="536278"/>
                </a:solidFill>
                <a:latin typeface="Arial"/>
              </a:rPr>
              <a:t>školách</a:t>
            </a: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 ZDARMA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</a:t>
            </a:r>
          </a:p>
          <a:p>
            <a:pPr marL="635">
              <a:spcAft>
                <a:spcPts val="499"/>
              </a:spcAft>
              <a:buClr>
                <a:srgbClr val="00AFFF"/>
              </a:buClr>
              <a:buSzPct val="75000"/>
            </a:pPr>
            <a:r>
              <a:rPr lang="en-US" sz="2600" spc="-1" dirty="0">
                <a:solidFill>
                  <a:srgbClr val="536278"/>
                </a:solidFill>
                <a:latin typeface="Arial"/>
              </a:rPr>
              <a:t>           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využívejte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souběžně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se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starým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systémem</a:t>
            </a:r>
            <a:endParaRPr lang="en-US" sz="2600" spc="-1" dirty="0">
              <a:solidFill>
                <a:srgbClr val="536278"/>
              </a:solidFill>
              <a:latin typeface="Arial"/>
            </a:endParaRPr>
          </a:p>
          <a:p>
            <a:pPr marL="287655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endParaRPr lang="en-US" sz="2600" spc="-1" dirty="0">
              <a:solidFill>
                <a:srgbClr val="536278"/>
              </a:solidFill>
              <a:latin typeface="Arial"/>
            </a:endParaRPr>
          </a:p>
          <a:p>
            <a:pPr marL="287655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Podmínky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: </a:t>
            </a:r>
            <a:endParaRPr lang="en-US" sz="2600" strike="sngStrike" spc="-1">
              <a:solidFill>
                <a:srgbClr val="536278"/>
              </a:solidFill>
              <a:latin typeface="Arial"/>
            </a:endParaRPr>
          </a:p>
          <a:p>
            <a:pPr marL="744855" lvl="1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Neomezený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počet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 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ukrajinských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žáků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a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rodičů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,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učitelů</a:t>
            </a:r>
            <a:endParaRPr lang="en-US" sz="2600" b="0" strike="noStrike" spc="-1">
              <a:solidFill>
                <a:srgbClr val="536278"/>
              </a:solidFill>
              <a:latin typeface="Arial"/>
            </a:endParaRPr>
          </a:p>
          <a:p>
            <a:pPr marL="744855" lvl="1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Telefonická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a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písemná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podpora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v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ukrajinštině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pro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učitele</a:t>
            </a:r>
            <a:endParaRPr lang="en-US" sz="2600" spc="-1" dirty="0">
              <a:solidFill>
                <a:srgbClr val="536278"/>
              </a:solidFill>
              <a:latin typeface="Arial"/>
            </a:endParaRPr>
          </a:p>
          <a:p>
            <a:pPr marL="744855" lvl="1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Plná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verze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(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vč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.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rozvrhů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,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domácích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úkolů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,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sítě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Stream,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zpráv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,…)</a:t>
            </a:r>
          </a:p>
          <a:p>
            <a:pPr marL="744855" lvl="1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spc="-1" dirty="0" err="1">
                <a:solidFill>
                  <a:srgbClr val="536278"/>
                </a:solidFill>
              </a:rPr>
              <a:t>Plný</a:t>
            </a:r>
            <a:r>
              <a:rPr lang="en-US" sz="2600" spc="-1" dirty="0">
                <a:solidFill>
                  <a:srgbClr val="536278"/>
                </a:solidFill>
              </a:rPr>
              <a:t> </a:t>
            </a:r>
            <a:r>
              <a:rPr lang="en-US" sz="2600" spc="-1" dirty="0" err="1">
                <a:solidFill>
                  <a:srgbClr val="536278"/>
                </a:solidFill>
              </a:rPr>
              <a:t>přechod</a:t>
            </a:r>
            <a:r>
              <a:rPr lang="en-US" sz="2600" spc="-1" dirty="0">
                <a:solidFill>
                  <a:srgbClr val="536278"/>
                </a:solidFill>
              </a:rPr>
              <a:t> </a:t>
            </a:r>
            <a:r>
              <a:rPr lang="en-US" sz="2600" spc="-1" dirty="0" err="1">
                <a:solidFill>
                  <a:srgbClr val="536278"/>
                </a:solidFill>
              </a:rPr>
              <a:t>na</a:t>
            </a:r>
            <a:r>
              <a:rPr lang="en-US" sz="2600" spc="-1" dirty="0">
                <a:solidFill>
                  <a:srgbClr val="536278"/>
                </a:solidFill>
              </a:rPr>
              <a:t> </a:t>
            </a:r>
            <a:r>
              <a:rPr lang="en-US" sz="2600" spc="-1" dirty="0" err="1">
                <a:solidFill>
                  <a:srgbClr val="536278"/>
                </a:solidFill>
              </a:rPr>
              <a:t>placený</a:t>
            </a:r>
            <a:r>
              <a:rPr lang="en-US" sz="2600" spc="-1" dirty="0">
                <a:solidFill>
                  <a:srgbClr val="536278"/>
                </a:solidFill>
              </a:rPr>
              <a:t> </a:t>
            </a:r>
            <a:r>
              <a:rPr lang="en-US" sz="2600" spc="-1" dirty="0" err="1">
                <a:solidFill>
                  <a:srgbClr val="536278"/>
                </a:solidFill>
              </a:rPr>
              <a:t>Edookit</a:t>
            </a:r>
            <a:r>
              <a:rPr lang="en-US" sz="2600" spc="-1" dirty="0">
                <a:solidFill>
                  <a:srgbClr val="536278"/>
                </a:solidFill>
              </a:rPr>
              <a:t> je </a:t>
            </a:r>
            <a:r>
              <a:rPr lang="en-US" sz="2600" spc="-1" dirty="0" err="1">
                <a:solidFill>
                  <a:srgbClr val="536278"/>
                </a:solidFill>
              </a:rPr>
              <a:t>možný</a:t>
            </a:r>
          </a:p>
          <a:p>
            <a:pPr marL="744855" lvl="1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b="1" spc="-1" dirty="0" err="1">
                <a:solidFill>
                  <a:srgbClr val="536278"/>
                </a:solidFill>
                <a:latin typeface="Arial"/>
              </a:rPr>
              <a:t>Současné</a:t>
            </a: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b="1" spc="-1" dirty="0" err="1">
                <a:solidFill>
                  <a:srgbClr val="536278"/>
                </a:solidFill>
                <a:latin typeface="Arial"/>
              </a:rPr>
              <a:t>školy</a:t>
            </a: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 s </a:t>
            </a:r>
            <a:r>
              <a:rPr lang="en-US" sz="2600" b="1" spc="-1" dirty="0" err="1">
                <a:solidFill>
                  <a:srgbClr val="536278"/>
                </a:solidFill>
                <a:latin typeface="Arial"/>
              </a:rPr>
              <a:t>Edookitem</a:t>
            </a: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 bez </a:t>
            </a:r>
            <a:r>
              <a:rPr lang="en-US" sz="2600" b="1" spc="-1" dirty="0" err="1">
                <a:solidFill>
                  <a:srgbClr val="536278"/>
                </a:solidFill>
                <a:latin typeface="Arial"/>
              </a:rPr>
              <a:t>navýšení</a:t>
            </a: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b="1" spc="-1" dirty="0" err="1">
                <a:solidFill>
                  <a:srgbClr val="536278"/>
                </a:solidFill>
                <a:latin typeface="Arial"/>
              </a:rPr>
              <a:t>ceny</a:t>
            </a:r>
            <a:r>
              <a:rPr lang="en-US" sz="2600" b="1" spc="-1" dirty="0">
                <a:solidFill>
                  <a:srgbClr val="536278"/>
                </a:solidFill>
                <a:latin typeface="Arial"/>
              </a:rPr>
              <a:t> od 23.3. 2022</a:t>
            </a:r>
          </a:p>
          <a:p>
            <a:pPr marL="287655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endParaRPr lang="en-US" sz="2600" spc="-1">
              <a:solidFill>
                <a:srgbClr val="536278"/>
              </a:solidFill>
              <a:latin typeface="Arial"/>
            </a:endParaRPr>
          </a:p>
          <a:p>
            <a:pPr>
              <a:spcAft>
                <a:spcPts val="499"/>
              </a:spcAft>
            </a:pPr>
            <a:endParaRPr lang="cs-CZ" sz="2400" spc="-1">
              <a:latin typeface="Arial"/>
            </a:endParaRPr>
          </a:p>
          <a:p>
            <a:pPr>
              <a:spcAft>
                <a:spcPts val="499"/>
              </a:spcAft>
            </a:pPr>
            <a:endParaRPr lang="cs-CZ" sz="2400" spc="-1">
              <a:latin typeface="Arial"/>
            </a:endParaRPr>
          </a:p>
        </p:txBody>
      </p:sp>
      <p:pic>
        <p:nvPicPr>
          <p:cNvPr id="271" name="Picture 12_1" descr="Logo, company name&#10;&#10;Description automatically generated"/>
          <p:cNvPicPr/>
          <p:nvPr/>
        </p:nvPicPr>
        <p:blipFill>
          <a:blip r:embed="rId3"/>
          <a:stretch/>
        </p:blipFill>
        <p:spPr>
          <a:xfrm>
            <a:off x="382000" y="5905000"/>
            <a:ext cx="1815480" cy="786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406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7761600" y="655920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680" b="0" strike="noStrike" spc="-1">
                <a:solidFill>
                  <a:srgbClr val="5D6C82"/>
                </a:solidFill>
                <a:latin typeface="Arial"/>
              </a:rPr>
              <a:t>Copyright © Unicorn Systems a.s.</a:t>
            </a:r>
            <a:endParaRPr lang="cs-CZ" sz="680" b="0" strike="noStrike" spc="-1">
              <a:latin typeface="Arial"/>
            </a:endParaRPr>
          </a:p>
        </p:txBody>
      </p:sp>
      <p:sp>
        <p:nvSpPr>
          <p:cNvPr id="276" name="CustomShape 2"/>
          <p:cNvSpPr/>
          <p:nvPr/>
        </p:nvSpPr>
        <p:spPr>
          <a:xfrm>
            <a:off x="11862000" y="6550200"/>
            <a:ext cx="4039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5D8F2ABC-D896-4EB8-A77C-5B52DCA79F3A}" type="slidenum">
              <a:rPr lang="cs-CZ" sz="680" b="1" strike="noStrike" spc="-1">
                <a:solidFill>
                  <a:srgbClr val="FFFFFF"/>
                </a:solidFill>
                <a:latin typeface="Arial"/>
              </a:rPr>
              <a:t>12</a:t>
            </a:fld>
            <a:endParaRPr lang="cs-CZ" sz="680" b="0" strike="noStrike" spc="-1"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479880" y="0"/>
            <a:ext cx="11231280" cy="81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>
            <a:noAutofit/>
          </a:bodyPr>
          <a:lstStyle/>
          <a:p>
            <a:r>
              <a:rPr lang="en-US" sz="2800" b="1" strike="noStrike" spc="-1" err="1">
                <a:solidFill>
                  <a:srgbClr val="002D96"/>
                </a:solidFill>
                <a:latin typeface="Arial"/>
              </a:rPr>
              <a:t>Pilíř</a:t>
            </a:r>
            <a:r>
              <a:rPr lang="en-US" sz="2800" b="1" strike="noStrike" spc="-1">
                <a:solidFill>
                  <a:srgbClr val="002D96"/>
                </a:solidFill>
                <a:latin typeface="Arial"/>
              </a:rPr>
              <a:t> 3: </a:t>
            </a:r>
            <a:r>
              <a:rPr lang="en-US" sz="2800" b="1" strike="noStrike" spc="-1" err="1">
                <a:solidFill>
                  <a:srgbClr val="002D96"/>
                </a:solidFill>
                <a:latin typeface="Arial"/>
              </a:rPr>
              <a:t>Zkušenost</a:t>
            </a:r>
            <a:r>
              <a:rPr lang="en-US" sz="2800" b="1" strike="noStrike" spc="-1">
                <a:solidFill>
                  <a:srgbClr val="002D96"/>
                </a:solidFill>
                <a:latin typeface="Arial"/>
              </a:rPr>
              <a:t> </a:t>
            </a:r>
            <a:r>
              <a:rPr lang="en-US" sz="2800" b="1" spc="-1">
                <a:solidFill>
                  <a:srgbClr val="002D96"/>
                </a:solidFill>
                <a:latin typeface="Arial"/>
              </a:rPr>
              <a:t>a </a:t>
            </a:r>
            <a:r>
              <a:rPr lang="en-US" sz="2800" b="1" spc="-1" err="1">
                <a:solidFill>
                  <a:srgbClr val="002D96"/>
                </a:solidFill>
                <a:latin typeface="Arial"/>
              </a:rPr>
              <a:t>praxe</a:t>
            </a:r>
            <a:endParaRPr lang="cs-CZ" sz="2800" b="0" strike="noStrike" spc="-1" err="1">
              <a:latin typeface="Arial"/>
            </a:endParaRPr>
          </a:p>
        </p:txBody>
      </p:sp>
      <p:sp>
        <p:nvSpPr>
          <p:cNvPr id="278" name="CustomShape 4"/>
          <p:cNvSpPr/>
          <p:nvPr/>
        </p:nvSpPr>
        <p:spPr>
          <a:xfrm>
            <a:off x="479880" y="1080000"/>
            <a:ext cx="11231280" cy="54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87655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b="0" strike="noStrike" spc="-1" err="1">
                <a:solidFill>
                  <a:srgbClr val="536278"/>
                </a:solidFill>
                <a:latin typeface="Arial"/>
              </a:rPr>
              <a:t>Sdílen</a:t>
            </a:r>
            <a:r>
              <a:rPr lang="en-US" sz="2600" b="0" strike="noStrike" spc="-1" err="1">
                <a:solidFill>
                  <a:srgbClr val="666666"/>
                </a:solidFill>
                <a:latin typeface="Arial"/>
              </a:rPr>
              <a:t>í</a:t>
            </a:r>
            <a:r>
              <a:rPr lang="en-US" sz="2600" b="0" strike="noStrike" spc="-1">
                <a:solidFill>
                  <a:srgbClr val="666666"/>
                </a:solidFill>
                <a:latin typeface="Arial"/>
              </a:rPr>
              <a:t> </a:t>
            </a:r>
            <a:r>
              <a:rPr lang="en-US" sz="2600" b="0" strike="noStrike" spc="-1" err="1">
                <a:solidFill>
                  <a:srgbClr val="536278"/>
                </a:solidFill>
                <a:latin typeface="Arial"/>
              </a:rPr>
              <a:t>informací</a:t>
            </a:r>
            <a:r>
              <a:rPr lang="en-US" sz="2600" b="0" strike="noStrike" spc="-1">
                <a:solidFill>
                  <a:srgbClr val="536278"/>
                </a:solidFill>
                <a:latin typeface="Arial"/>
              </a:rPr>
              <a:t> s Unicorn </a:t>
            </a:r>
            <a:r>
              <a:rPr lang="en-US" sz="2600" spc="-1">
                <a:solidFill>
                  <a:srgbClr val="536278"/>
                </a:solidFill>
                <a:latin typeface="Arial"/>
              </a:rPr>
              <a:t>University</a:t>
            </a:r>
            <a:endParaRPr lang="en-US" sz="2600" spc="-1">
              <a:solidFill>
                <a:srgbClr val="000000"/>
              </a:solidFill>
              <a:latin typeface="Arial"/>
              <a:cs typeface="Arial"/>
            </a:endParaRPr>
          </a:p>
          <a:p>
            <a:pPr marL="287655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spc="-1" err="1">
                <a:solidFill>
                  <a:srgbClr val="536278"/>
                </a:solidFill>
                <a:latin typeface="Arial"/>
              </a:rPr>
              <a:t>Vývoj</a:t>
            </a:r>
            <a:r>
              <a:rPr lang="en-US" sz="2600" spc="-1">
                <a:solidFill>
                  <a:srgbClr val="536278"/>
                </a:solidFill>
                <a:latin typeface="Arial"/>
              </a:rPr>
              <a:t> a </a:t>
            </a:r>
            <a:r>
              <a:rPr lang="en-US" sz="2600" spc="-1" err="1">
                <a:solidFill>
                  <a:srgbClr val="536278"/>
                </a:solidFill>
                <a:latin typeface="Arial"/>
              </a:rPr>
              <a:t>provoz</a:t>
            </a:r>
            <a:r>
              <a:rPr lang="en-US" sz="2600" spc="-1">
                <a:solidFill>
                  <a:srgbClr val="536278"/>
                </a:solidFill>
                <a:latin typeface="Arial"/>
              </a:rPr>
              <a:t> </a:t>
            </a:r>
            <a:r>
              <a:rPr lang="en-US" sz="2600" spc="-1" err="1">
                <a:solidFill>
                  <a:srgbClr val="536278"/>
                </a:solidFill>
                <a:latin typeface="Arial"/>
              </a:rPr>
              <a:t>vlastních</a:t>
            </a:r>
            <a:r>
              <a:rPr lang="en-US" sz="2600" b="0" strike="noStrike" spc="-1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b="0" strike="noStrike" spc="-1" err="1">
                <a:solidFill>
                  <a:srgbClr val="536278"/>
                </a:solidFill>
                <a:latin typeface="Arial"/>
              </a:rPr>
              <a:t>platforem</a:t>
            </a:r>
            <a:endParaRPr lang="en-US" sz="2600" spc="-1" err="1">
              <a:solidFill>
                <a:srgbClr val="000000"/>
              </a:solidFill>
              <a:latin typeface="Arial"/>
              <a:cs typeface="Arial"/>
            </a:endParaRPr>
          </a:p>
          <a:p>
            <a:pPr marL="744855" lvl="1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100" spc="-1">
                <a:solidFill>
                  <a:srgbClr val="536278"/>
                </a:solidFill>
                <a:latin typeface="Arial"/>
                <a:cs typeface="Arial"/>
              </a:rPr>
              <a:t>Red Moster </a:t>
            </a:r>
            <a:r>
              <a:rPr lang="cs-CZ" sz="2100" spc="-1">
                <a:solidFill>
                  <a:srgbClr val="536278"/>
                </a:solidFill>
                <a:latin typeface="Arial"/>
                <a:cs typeface="Arial"/>
              </a:rPr>
              <a:t>–</a:t>
            </a:r>
            <a:r>
              <a:rPr lang="en-US" sz="2100" spc="-1">
                <a:solidFill>
                  <a:srgbClr val="536278"/>
                </a:solidFill>
                <a:latin typeface="Arial"/>
                <a:cs typeface="Arial"/>
              </a:rPr>
              <a:t>&gt; </a:t>
            </a:r>
            <a:r>
              <a:rPr lang="cs-CZ" sz="2100" spc="-1" err="1">
                <a:solidFill>
                  <a:srgbClr val="5D6C82"/>
                </a:solidFill>
                <a:latin typeface="Arial"/>
                <a:cs typeface="Arial"/>
              </a:rPr>
              <a:t>uuCourseKit</a:t>
            </a:r>
            <a:r>
              <a:rPr lang="cs-CZ" sz="2100" spc="-1">
                <a:solidFill>
                  <a:srgbClr val="5D6C82"/>
                </a:solidFill>
                <a:latin typeface="Arial"/>
                <a:cs typeface="Arial"/>
              </a:rPr>
              <a:t>, </a:t>
            </a:r>
            <a:r>
              <a:rPr lang="cs-CZ" sz="2100" spc="-1" err="1">
                <a:solidFill>
                  <a:srgbClr val="5D6C82"/>
                </a:solidFill>
                <a:latin typeface="Arial"/>
                <a:cs typeface="Arial"/>
              </a:rPr>
              <a:t>uuBookKit</a:t>
            </a:r>
            <a:endParaRPr lang="cs-CZ" sz="2100" spc="-1">
              <a:solidFill>
                <a:srgbClr val="5D6C82"/>
              </a:solidFill>
              <a:ea typeface="+mn-lt"/>
              <a:cs typeface="+mn-lt"/>
            </a:endParaRPr>
          </a:p>
          <a:p>
            <a:pPr marL="287655" indent="-287020">
              <a:lnSpc>
                <a:spcPct val="100000"/>
              </a:lnSpc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endParaRPr lang="en-US" sz="2600" b="0" strike="noStrike" spc="-1">
              <a:solidFill>
                <a:srgbClr val="536278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499"/>
              </a:spcAft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499"/>
              </a:spcAft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499"/>
              </a:spcAft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499"/>
              </a:spcAft>
            </a:pPr>
            <a:endParaRPr lang="cs-CZ" sz="2400" b="0" strike="noStrike" spc="-1">
              <a:latin typeface="Arial"/>
            </a:endParaRPr>
          </a:p>
        </p:txBody>
      </p:sp>
      <p:pic>
        <p:nvPicPr>
          <p:cNvPr id="279" name="Picture 9_1" descr="Logo, company name&#10;&#10;Description automatically generated"/>
          <p:cNvPicPr/>
          <p:nvPr/>
        </p:nvPicPr>
        <p:blipFill>
          <a:blip r:embed="rId3"/>
          <a:stretch/>
        </p:blipFill>
        <p:spPr>
          <a:xfrm>
            <a:off x="312615" y="5963854"/>
            <a:ext cx="1815480" cy="786600"/>
          </a:xfrm>
          <a:prstGeom prst="rect">
            <a:avLst/>
          </a:prstGeom>
          <a:ln>
            <a:noFill/>
          </a:ln>
        </p:spPr>
      </p:pic>
      <p:pic>
        <p:nvPicPr>
          <p:cNvPr id="280" name="Obrázek 9_1"/>
          <p:cNvPicPr/>
          <p:nvPr/>
        </p:nvPicPr>
        <p:blipFill>
          <a:blip r:embed="rId4"/>
          <a:stretch/>
        </p:blipFill>
        <p:spPr>
          <a:xfrm>
            <a:off x="7932940" y="-3600"/>
            <a:ext cx="4257380" cy="6863400"/>
          </a:xfrm>
          <a:prstGeom prst="rect">
            <a:avLst/>
          </a:prstGeom>
          <a:ln>
            <a:noFill/>
          </a:ln>
        </p:spPr>
      </p:pic>
      <p:pic>
        <p:nvPicPr>
          <p:cNvPr id="281" name="Picture 5_2"/>
          <p:cNvPicPr/>
          <p:nvPr/>
        </p:nvPicPr>
        <p:blipFill>
          <a:blip r:embed="rId5"/>
          <a:stretch/>
        </p:blipFill>
        <p:spPr>
          <a:xfrm>
            <a:off x="4261043" y="2833142"/>
            <a:ext cx="3346202" cy="2187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2" name="Picture 13_0"/>
          <p:cNvPicPr/>
          <p:nvPr/>
        </p:nvPicPr>
        <p:blipFill>
          <a:blip r:embed="rId6"/>
          <a:stretch/>
        </p:blipFill>
        <p:spPr>
          <a:xfrm>
            <a:off x="231083" y="3510132"/>
            <a:ext cx="3786120" cy="209268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2"/>
          <p:cNvSpPr/>
          <p:nvPr/>
        </p:nvSpPr>
        <p:spPr>
          <a:xfrm>
            <a:off x="303750" y="1808423"/>
            <a:ext cx="11355267" cy="45364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/>
            <a:r>
              <a:rPr lang="en-US" sz="5400" b="1" spc="-1" err="1">
                <a:solidFill>
                  <a:schemeClr val="bg1"/>
                </a:solidFill>
                <a:ea typeface="+mn-lt"/>
                <a:cs typeface="+mn-lt"/>
              </a:rPr>
              <a:t>Odstartujte</a:t>
            </a:r>
            <a:r>
              <a:rPr lang="en-US" sz="5400" b="1" spc="-1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5400" b="1" spc="-1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sz="5400" b="1" spc="-1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5400" b="1" spc="-1" err="1">
                <a:solidFill>
                  <a:schemeClr val="bg1"/>
                </a:solidFill>
                <a:ea typeface="+mn-lt"/>
                <a:cs typeface="+mn-lt"/>
              </a:rPr>
              <a:t>Vaší</a:t>
            </a:r>
            <a:r>
              <a:rPr lang="en-US" sz="5400" b="1" spc="-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5400" b="1" spc="-1" err="1">
                <a:solidFill>
                  <a:schemeClr val="bg1"/>
                </a:solidFill>
                <a:ea typeface="+mn-lt"/>
                <a:cs typeface="+mn-lt"/>
              </a:rPr>
              <a:t>škole</a:t>
            </a:r>
            <a:r>
              <a:rPr lang="en-US" sz="5400" b="1" spc="-1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cs-CZ" sz="5400" b="1" spc="-1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5400" b="1" spc="-1" err="1">
                <a:solidFill>
                  <a:schemeClr val="bg1"/>
                </a:solidFill>
                <a:ea typeface="+mn-lt"/>
                <a:cs typeface="+mn-lt"/>
              </a:rPr>
              <a:t>změnu</a:t>
            </a:r>
            <a:r>
              <a:rPr lang="en-US" sz="5400" b="1" spc="-1">
                <a:solidFill>
                  <a:schemeClr val="bg1"/>
                </a:solidFill>
                <a:ea typeface="+mn-lt"/>
                <a:cs typeface="+mn-lt"/>
              </a:rPr>
              <a:t> k </a:t>
            </a:r>
            <a:r>
              <a:rPr lang="en-US" sz="5400" b="1" spc="-1" err="1">
                <a:solidFill>
                  <a:schemeClr val="bg1"/>
                </a:solidFill>
                <a:ea typeface="+mn-lt"/>
                <a:cs typeface="+mn-lt"/>
              </a:rPr>
              <a:t>lepšímu</a:t>
            </a:r>
            <a:endParaRPr lang="en-US" sz="5400" b="1" spc="-1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5400" b="1" spc="-1">
                <a:solidFill>
                  <a:schemeClr val="bg1"/>
                </a:solidFill>
                <a:ea typeface="+mn-lt"/>
                <a:cs typeface="+mn-lt"/>
              </a:rPr>
              <a:t>a </a:t>
            </a:r>
            <a:r>
              <a:rPr lang="en-US" sz="5400" b="1" spc="-1" err="1">
                <a:solidFill>
                  <a:schemeClr val="bg1"/>
                </a:solidFill>
                <a:ea typeface="+mn-lt"/>
                <a:cs typeface="+mn-lt"/>
              </a:rPr>
              <a:t>ulehčete</a:t>
            </a:r>
            <a:r>
              <a:rPr lang="en-US" sz="5400" b="1" spc="-1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5400" b="1" strike="noStrike" spc="-1" err="1">
                <a:solidFill>
                  <a:schemeClr val="bg1"/>
                </a:solidFill>
                <a:ea typeface="+mn-lt"/>
                <a:cs typeface="+mn-lt"/>
              </a:rPr>
              <a:t>práci</a:t>
            </a:r>
            <a:r>
              <a:rPr lang="en-US" sz="5400" b="1" spc="-1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5400" b="1" spc="-1" err="1">
                <a:solidFill>
                  <a:schemeClr val="bg1"/>
                </a:solidFill>
                <a:ea typeface="+mn-lt"/>
                <a:cs typeface="+mn-lt"/>
              </a:rPr>
              <a:t>sobě</a:t>
            </a:r>
            <a:endParaRPr lang="cs-CZ" sz="5400" b="1" spc="-1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5400" b="1" spc="-1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5400" b="1" spc="-1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5400" b="1" spc="-1" err="1">
                <a:solidFill>
                  <a:schemeClr val="bg1"/>
                </a:solidFill>
                <a:ea typeface="+mn-lt"/>
                <a:cs typeface="+mn-lt"/>
              </a:rPr>
              <a:t>svým</a:t>
            </a:r>
            <a:r>
              <a:rPr lang="en-US" sz="5400" b="1" spc="-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5400" b="1" spc="-1" err="1">
                <a:solidFill>
                  <a:schemeClr val="bg1"/>
                </a:solidFill>
                <a:ea typeface="+mn-lt"/>
                <a:cs typeface="+mn-lt"/>
              </a:rPr>
              <a:t>kolegům</a:t>
            </a:r>
            <a:r>
              <a:rPr lang="en-US" sz="5400" b="1" spc="-1">
                <a:solidFill>
                  <a:schemeClr val="bg1"/>
                </a:solidFill>
                <a:ea typeface="+mn-lt"/>
                <a:cs typeface="+mn-lt"/>
              </a:rPr>
              <a:t>...</a:t>
            </a:r>
            <a:endParaRPr lang="cs-CZ" sz="5400" b="1" spc="-1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4" name="Obrázek 217">
            <a:extLst>
              <a:ext uri="{FF2B5EF4-FFF2-40B4-BE49-F238E27FC236}">
                <a16:creationId xmlns:a16="http://schemas.microsoft.com/office/drawing/2014/main" id="{BA50D1D8-BF90-495E-BFAD-323F7B0096F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251781" y="261025"/>
            <a:ext cx="2998030" cy="755909"/>
          </a:xfrm>
          <a:prstGeom prst="rect">
            <a:avLst/>
          </a:prstGeom>
          <a:ln>
            <a:noFill/>
          </a:ln>
        </p:spPr>
      </p:pic>
      <p:pic>
        <p:nvPicPr>
          <p:cNvPr id="5" name="Obrázek 3" descr="Obsah obrázku text, klipart&#10;&#10;Popis se vygeneroval automaticky.">
            <a:extLst>
              <a:ext uri="{FF2B5EF4-FFF2-40B4-BE49-F238E27FC236}">
                <a16:creationId xmlns:a16="http://schemas.microsoft.com/office/drawing/2014/main" id="{BDF56A9B-B4C8-45AE-B0D4-5BF91D794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27" y="139274"/>
            <a:ext cx="1322350" cy="920209"/>
          </a:xfrm>
          <a:prstGeom prst="rect">
            <a:avLst/>
          </a:prstGeom>
        </p:spPr>
      </p:pic>
      <p:pic>
        <p:nvPicPr>
          <p:cNvPr id="7" name="Obrázek 3">
            <a:extLst>
              <a:ext uri="{FF2B5EF4-FFF2-40B4-BE49-F238E27FC236}">
                <a16:creationId xmlns:a16="http://schemas.microsoft.com/office/drawing/2014/main" id="{E2A7E7B7-04E5-46EA-926C-5227EF1151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78" t="19728" r="8359" b="19048"/>
          <a:stretch/>
        </p:blipFill>
        <p:spPr>
          <a:xfrm>
            <a:off x="9635582" y="263091"/>
            <a:ext cx="2227847" cy="7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63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2"/>
          <p:cNvSpPr/>
          <p:nvPr/>
        </p:nvSpPr>
        <p:spPr>
          <a:xfrm>
            <a:off x="11862000" y="6550200"/>
            <a:ext cx="4039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cs-CZ" sz="65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479880" y="0"/>
            <a:ext cx="11231280" cy="81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>
            <a:noAutofit/>
          </a:bodyPr>
          <a:lstStyle/>
          <a:p>
            <a:r>
              <a:rPr lang="en-US" sz="2800" b="1" spc="-1">
                <a:solidFill>
                  <a:srgbClr val="002D96"/>
                </a:solidFill>
                <a:latin typeface="Arial"/>
              </a:rPr>
              <a:t>3 </a:t>
            </a:r>
            <a:r>
              <a:rPr lang="en-US" sz="2800" b="1" spc="-1" err="1">
                <a:solidFill>
                  <a:srgbClr val="002D96"/>
                </a:solidFill>
                <a:latin typeface="Arial"/>
              </a:rPr>
              <a:t>důležité</a:t>
            </a:r>
            <a:r>
              <a:rPr lang="en-US" sz="2800" b="1" spc="-1">
                <a:solidFill>
                  <a:srgbClr val="002D96"/>
                </a:solidFill>
                <a:latin typeface="Arial"/>
              </a:rPr>
              <a:t> </a:t>
            </a:r>
            <a:r>
              <a:rPr lang="en-US" sz="2800" b="1" spc="-1" err="1">
                <a:solidFill>
                  <a:srgbClr val="002D96"/>
                </a:solidFill>
                <a:latin typeface="Arial"/>
              </a:rPr>
              <a:t>kroky</a:t>
            </a:r>
            <a:r>
              <a:rPr lang="en-US" sz="2800" b="1" spc="-1">
                <a:solidFill>
                  <a:srgbClr val="002D96"/>
                </a:solidFill>
                <a:latin typeface="Arial"/>
              </a:rPr>
              <a:t> </a:t>
            </a:r>
            <a:r>
              <a:rPr lang="en-US" sz="2800" b="1" spc="-1" err="1">
                <a:solidFill>
                  <a:srgbClr val="002D96"/>
                </a:solidFill>
                <a:latin typeface="Arial"/>
              </a:rPr>
              <a:t>ke</a:t>
            </a:r>
            <a:r>
              <a:rPr lang="en-US" sz="2800" b="1" spc="-1">
                <a:solidFill>
                  <a:srgbClr val="002D96"/>
                </a:solidFill>
                <a:latin typeface="Arial"/>
              </a:rPr>
              <a:t> </a:t>
            </a:r>
            <a:r>
              <a:rPr lang="en-US" sz="2800" b="1" spc="-1" err="1">
                <a:solidFill>
                  <a:srgbClr val="002D96"/>
                </a:solidFill>
                <a:latin typeface="Arial"/>
              </a:rPr>
              <a:t>změně</a:t>
            </a:r>
            <a:endParaRPr lang="en-US" sz="2800" b="1" strike="noStrike" spc="-1" err="1">
              <a:solidFill>
                <a:srgbClr val="002D96"/>
              </a:solidFill>
              <a:latin typeface="Arial"/>
            </a:endParaRPr>
          </a:p>
        </p:txBody>
      </p:sp>
      <p:sp>
        <p:nvSpPr>
          <p:cNvPr id="278" name="CustomShape 4"/>
          <p:cNvSpPr/>
          <p:nvPr/>
        </p:nvSpPr>
        <p:spPr>
          <a:xfrm>
            <a:off x="479880" y="1080000"/>
            <a:ext cx="11231280" cy="54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87655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endParaRPr lang="en-US" sz="2600" spc="-1">
              <a:solidFill>
                <a:srgbClr val="536278"/>
              </a:solidFill>
              <a:ea typeface="+mn-lt"/>
              <a:cs typeface="+mn-lt"/>
            </a:endParaRPr>
          </a:p>
          <a:p>
            <a:pPr marL="287655" indent="-287020">
              <a:lnSpc>
                <a:spcPct val="100000"/>
              </a:lnSpc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endParaRPr lang="en-US" sz="2600" b="0" strike="noStrike" spc="-1">
              <a:solidFill>
                <a:srgbClr val="536278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499"/>
              </a:spcAft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499"/>
              </a:spcAft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499"/>
              </a:spcAft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499"/>
              </a:spcAft>
            </a:pPr>
            <a:endParaRPr lang="cs-CZ" sz="2400" b="0" strike="noStrike" spc="-1">
              <a:latin typeface="Arial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B740FF78-2A60-4572-9D2C-E335582E33A6}"/>
              </a:ext>
            </a:extLst>
          </p:cNvPr>
          <p:cNvSpPr/>
          <p:nvPr/>
        </p:nvSpPr>
        <p:spPr>
          <a:xfrm>
            <a:off x="1595905" y="1935443"/>
            <a:ext cx="914400" cy="914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/>
              <a:t>1.</a:t>
            </a:r>
          </a:p>
        </p:txBody>
      </p:sp>
      <p:sp>
        <p:nvSpPr>
          <p:cNvPr id="5" name="Ovál 12">
            <a:extLst>
              <a:ext uri="{FF2B5EF4-FFF2-40B4-BE49-F238E27FC236}">
                <a16:creationId xmlns:a16="http://schemas.microsoft.com/office/drawing/2014/main" id="{F43B6998-0974-4F0A-BE78-6ACE4186C664}"/>
              </a:ext>
            </a:extLst>
          </p:cNvPr>
          <p:cNvSpPr/>
          <p:nvPr/>
        </p:nvSpPr>
        <p:spPr>
          <a:xfrm>
            <a:off x="3009340" y="3345889"/>
            <a:ext cx="914400" cy="914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sz="3200"/>
              <a:t>2.</a:t>
            </a:r>
          </a:p>
        </p:txBody>
      </p:sp>
      <p:sp>
        <p:nvSpPr>
          <p:cNvPr id="6" name="Ovál 13">
            <a:extLst>
              <a:ext uri="{FF2B5EF4-FFF2-40B4-BE49-F238E27FC236}">
                <a16:creationId xmlns:a16="http://schemas.microsoft.com/office/drawing/2014/main" id="{686516A5-FDC2-4643-BDA7-2215D8A7F6C2}"/>
              </a:ext>
            </a:extLst>
          </p:cNvPr>
          <p:cNvSpPr/>
          <p:nvPr/>
        </p:nvSpPr>
        <p:spPr>
          <a:xfrm>
            <a:off x="4507420" y="4690734"/>
            <a:ext cx="914400" cy="914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sz="3200"/>
              <a:t>3.</a:t>
            </a:r>
          </a:p>
        </p:txBody>
      </p:sp>
      <p:grpSp>
        <p:nvGrpSpPr>
          <p:cNvPr id="8" name="Skupina 8">
            <a:extLst>
              <a:ext uri="{FF2B5EF4-FFF2-40B4-BE49-F238E27FC236}">
                <a16:creationId xmlns:a16="http://schemas.microsoft.com/office/drawing/2014/main" id="{E1ED7C77-2915-4A55-A7C9-9D36E903827D}"/>
              </a:ext>
            </a:extLst>
          </p:cNvPr>
          <p:cNvGrpSpPr/>
          <p:nvPr/>
        </p:nvGrpSpPr>
        <p:grpSpPr>
          <a:xfrm>
            <a:off x="2862257" y="1814397"/>
            <a:ext cx="8903162" cy="830526"/>
            <a:chOff x="2415615" y="1791216"/>
            <a:chExt cx="8903162" cy="830526"/>
          </a:xfrm>
        </p:grpSpPr>
        <p:sp>
          <p:nvSpPr>
            <p:cNvPr id="14" name="TextovéPole 4">
              <a:extLst>
                <a:ext uri="{FF2B5EF4-FFF2-40B4-BE49-F238E27FC236}">
                  <a16:creationId xmlns:a16="http://schemas.microsoft.com/office/drawing/2014/main" id="{6D806478-5C1B-45DC-B8F6-738B9BE721BB}"/>
                </a:ext>
              </a:extLst>
            </p:cNvPr>
            <p:cNvSpPr txBox="1"/>
            <p:nvPr/>
          </p:nvSpPr>
          <p:spPr>
            <a:xfrm>
              <a:off x="2415615" y="2000781"/>
              <a:ext cx="6726868" cy="4924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cs-CZ" sz="2600">
                  <a:solidFill>
                    <a:srgbClr val="536278"/>
                  </a:solidFill>
                  <a:ea typeface="+mn-lt"/>
                  <a:cs typeface="+mn-lt"/>
                </a:rPr>
                <a:t>Vytvořte si účet v našem digitálním světě</a:t>
              </a:r>
              <a:endParaRPr lang="cs-CZ" sz="2600">
                <a:solidFill>
                  <a:srgbClr val="536278"/>
                </a:solidFill>
                <a:cs typeface="Arial"/>
              </a:endParaRPr>
            </a:p>
          </p:txBody>
        </p:sp>
        <p:pic>
          <p:nvPicPr>
            <p:cNvPr id="15" name="Obrázek 5">
              <a:extLst>
                <a:ext uri="{FF2B5EF4-FFF2-40B4-BE49-F238E27FC236}">
                  <a16:creationId xmlns:a16="http://schemas.microsoft.com/office/drawing/2014/main" id="{8BA77989-46C3-4232-AF83-D8606F001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75577" y="1791216"/>
              <a:ext cx="2743200" cy="830526"/>
            </a:xfrm>
            <a:prstGeom prst="rect">
              <a:avLst/>
            </a:prstGeom>
          </p:spPr>
        </p:pic>
      </p:grpSp>
      <p:grpSp>
        <p:nvGrpSpPr>
          <p:cNvPr id="10" name="Skupina 7">
            <a:extLst>
              <a:ext uri="{FF2B5EF4-FFF2-40B4-BE49-F238E27FC236}">
                <a16:creationId xmlns:a16="http://schemas.microsoft.com/office/drawing/2014/main" id="{D53542D2-2346-4335-87F9-9263A04A009C}"/>
              </a:ext>
            </a:extLst>
          </p:cNvPr>
          <p:cNvGrpSpPr/>
          <p:nvPr/>
        </p:nvGrpSpPr>
        <p:grpSpPr>
          <a:xfrm>
            <a:off x="4124107" y="2853801"/>
            <a:ext cx="7737956" cy="1152525"/>
            <a:chOff x="3686646" y="2850358"/>
            <a:chExt cx="7737956" cy="1152525"/>
          </a:xfrm>
        </p:grpSpPr>
        <p:sp>
          <p:nvSpPr>
            <p:cNvPr id="18" name="TextovéPole 16">
              <a:extLst>
                <a:ext uri="{FF2B5EF4-FFF2-40B4-BE49-F238E27FC236}">
                  <a16:creationId xmlns:a16="http://schemas.microsoft.com/office/drawing/2014/main" id="{DE72A1F4-51B5-4D1B-BB58-9E8D252F2E2D}"/>
                </a:ext>
              </a:extLst>
            </p:cNvPr>
            <p:cNvSpPr txBox="1"/>
            <p:nvPr/>
          </p:nvSpPr>
          <p:spPr>
            <a:xfrm>
              <a:off x="3686646" y="3467473"/>
              <a:ext cx="7737956" cy="4924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cs-CZ" sz="2600">
                  <a:solidFill>
                    <a:srgbClr val="536278"/>
                  </a:solidFill>
                  <a:ea typeface="+mn-lt"/>
                  <a:cs typeface="+mn-lt"/>
                </a:rPr>
                <a:t>Objednejte si                    kurzy na celý rok</a:t>
              </a:r>
              <a:endParaRPr lang="cs-CZ" sz="2600">
                <a:solidFill>
                  <a:srgbClr val="536278"/>
                </a:solidFill>
              </a:endParaRPr>
            </a:p>
          </p:txBody>
        </p:sp>
        <p:pic>
          <p:nvPicPr>
            <p:cNvPr id="19" name="Obrázek 3" descr="Obsah obrázku text, klipart&#10;&#10;Popis se vygeneroval automaticky.">
              <a:extLst>
                <a:ext uri="{FF2B5EF4-FFF2-40B4-BE49-F238E27FC236}">
                  <a16:creationId xmlns:a16="http://schemas.microsoft.com/office/drawing/2014/main" id="{67AD0BD3-097F-44F5-B0EA-1C4DB740F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5110" y="2850358"/>
              <a:ext cx="1638300" cy="1152525"/>
            </a:xfrm>
            <a:prstGeom prst="rect">
              <a:avLst/>
            </a:prstGeom>
          </p:spPr>
        </p:pic>
      </p:grpSp>
      <p:grpSp>
        <p:nvGrpSpPr>
          <p:cNvPr id="12" name="Skupina 9">
            <a:extLst>
              <a:ext uri="{FF2B5EF4-FFF2-40B4-BE49-F238E27FC236}">
                <a16:creationId xmlns:a16="http://schemas.microsoft.com/office/drawing/2014/main" id="{05662894-44F0-490E-A2B0-B0ABA531B63A}"/>
              </a:ext>
            </a:extLst>
          </p:cNvPr>
          <p:cNvGrpSpPr/>
          <p:nvPr/>
        </p:nvGrpSpPr>
        <p:grpSpPr>
          <a:xfrm>
            <a:off x="5626431" y="4736596"/>
            <a:ext cx="5924189" cy="1066764"/>
            <a:chOff x="5770871" y="4680322"/>
            <a:chExt cx="5924189" cy="1066764"/>
          </a:xfrm>
        </p:grpSpPr>
        <p:sp>
          <p:nvSpPr>
            <p:cNvPr id="22" name="TextovéPole 17">
              <a:extLst>
                <a:ext uri="{FF2B5EF4-FFF2-40B4-BE49-F238E27FC236}">
                  <a16:creationId xmlns:a16="http://schemas.microsoft.com/office/drawing/2014/main" id="{B0DE664B-A357-4FB9-813A-BB0053D676DC}"/>
                </a:ext>
              </a:extLst>
            </p:cNvPr>
            <p:cNvSpPr txBox="1"/>
            <p:nvPr/>
          </p:nvSpPr>
          <p:spPr>
            <a:xfrm>
              <a:off x="5770871" y="4854534"/>
              <a:ext cx="5921158" cy="89255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cs-CZ" sz="2600">
                  <a:solidFill>
                    <a:srgbClr val="536278"/>
                  </a:solidFill>
                  <a:cs typeface="Arial"/>
                </a:rPr>
                <a:t>Domluvte si konzultaci s </a:t>
              </a:r>
              <a:br>
                <a:rPr lang="cs-CZ" sz="2600">
                  <a:solidFill>
                    <a:srgbClr val="536278"/>
                  </a:solidFill>
                  <a:cs typeface="Arial"/>
                </a:rPr>
              </a:br>
              <a:endParaRPr lang="cs-CZ" sz="2600">
                <a:solidFill>
                  <a:srgbClr val="536278"/>
                </a:solidFill>
                <a:cs typeface="Arial"/>
              </a:endParaRPr>
            </a:p>
          </p:txBody>
        </p:sp>
        <p:pic>
          <p:nvPicPr>
            <p:cNvPr id="23" name="Obrázek 6" descr="Obsah obrázku text, podepsat&#10;&#10;Popis se vygeneroval automaticky.">
              <a:extLst>
                <a:ext uri="{FF2B5EF4-FFF2-40B4-BE49-F238E27FC236}">
                  <a16:creationId xmlns:a16="http://schemas.microsoft.com/office/drawing/2014/main" id="{0E33132B-0BDF-4E2A-AFF0-3D93D5FE462C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9443198" y="4680322"/>
              <a:ext cx="2251862" cy="56730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2" name="CustomShape 4">
            <a:extLst>
              <a:ext uri="{FF2B5EF4-FFF2-40B4-BE49-F238E27FC236}">
                <a16:creationId xmlns:a16="http://schemas.microsoft.com/office/drawing/2014/main" id="{7AC6CB58-A94B-45FE-8FE4-8C2E36453065}"/>
              </a:ext>
            </a:extLst>
          </p:cNvPr>
          <p:cNvSpPr/>
          <p:nvPr/>
        </p:nvSpPr>
        <p:spPr>
          <a:xfrm>
            <a:off x="504000" y="1080000"/>
            <a:ext cx="11231280" cy="54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87655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spc="-1">
                <a:solidFill>
                  <a:srgbClr val="536278"/>
                </a:solidFill>
                <a:latin typeface="Arial"/>
                <a:cs typeface="Arial"/>
              </a:rPr>
              <a:t> My </a:t>
            </a:r>
            <a:r>
              <a:rPr lang="en-US" sz="2600" spc="-1" err="1">
                <a:solidFill>
                  <a:srgbClr val="536278"/>
                </a:solidFill>
                <a:latin typeface="Arial"/>
                <a:cs typeface="Arial"/>
              </a:rPr>
              <a:t>Vám</a:t>
            </a:r>
            <a:r>
              <a:rPr lang="en-US" sz="2600" spc="-1">
                <a:solidFill>
                  <a:srgbClr val="536278"/>
                </a:solidFill>
                <a:latin typeface="Arial"/>
                <a:cs typeface="Arial"/>
              </a:rPr>
              <a:t> s </a:t>
            </a:r>
            <a:r>
              <a:rPr lang="en-US" sz="2600" spc="-1" err="1">
                <a:solidFill>
                  <a:srgbClr val="536278"/>
                </a:solidFill>
                <a:latin typeface="Arial"/>
                <a:cs typeface="Arial"/>
              </a:rPr>
              <a:t>nimi</a:t>
            </a:r>
            <a:r>
              <a:rPr lang="en-US" sz="2600" spc="-1">
                <a:solidFill>
                  <a:srgbClr val="536278"/>
                </a:solidFill>
                <a:latin typeface="Arial"/>
                <a:cs typeface="Arial"/>
              </a:rPr>
              <a:t> </a:t>
            </a:r>
            <a:r>
              <a:rPr lang="en-US" sz="2600" spc="-1" err="1">
                <a:solidFill>
                  <a:srgbClr val="536278"/>
                </a:solidFill>
                <a:latin typeface="Arial"/>
                <a:cs typeface="Arial"/>
              </a:rPr>
              <a:t>rádi</a:t>
            </a:r>
            <a:r>
              <a:rPr lang="en-US" sz="2600" spc="-1">
                <a:solidFill>
                  <a:srgbClr val="536278"/>
                </a:solidFill>
                <a:latin typeface="Arial"/>
                <a:cs typeface="Arial"/>
              </a:rPr>
              <a:t> </a:t>
            </a:r>
            <a:r>
              <a:rPr lang="en-US" sz="2600" spc="-1" err="1">
                <a:solidFill>
                  <a:srgbClr val="536278"/>
                </a:solidFill>
                <a:latin typeface="Arial"/>
                <a:cs typeface="Arial"/>
              </a:rPr>
              <a:t>pomůžeme</a:t>
            </a:r>
            <a:r>
              <a:rPr lang="en-US" sz="2600" spc="-1">
                <a:solidFill>
                  <a:srgbClr val="536278"/>
                </a:solidFill>
                <a:latin typeface="Arial"/>
                <a:cs typeface="Arial"/>
              </a:rPr>
              <a:t>...</a:t>
            </a:r>
            <a:endParaRPr lang="cs-CZ" sz="2600" b="0" strike="noStrike" spc="-1" err="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499"/>
              </a:spcAft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499"/>
              </a:spcAft>
            </a:pPr>
            <a:endParaRPr lang="cs-CZ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2094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CD425D39-EF6F-4709-A997-AFDE74BC3B07}"/>
              </a:ext>
            </a:extLst>
          </p:cNvPr>
          <p:cNvSpPr/>
          <p:nvPr/>
        </p:nvSpPr>
        <p:spPr>
          <a:xfrm>
            <a:off x="0" y="1126192"/>
            <a:ext cx="5759640" cy="297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marL="635" algn="ctr">
              <a:lnSpc>
                <a:spcPct val="115000"/>
              </a:lnSpc>
              <a:buClr>
                <a:srgbClr val="00BEFF"/>
              </a:buClr>
              <a:buSzPct val="145000"/>
            </a:pPr>
            <a:r>
              <a:rPr lang="cs-CZ" sz="5400" b="1" spc="-1">
                <a:solidFill>
                  <a:srgbClr val="FFFFFF"/>
                </a:solidFill>
                <a:latin typeface="Arial"/>
              </a:rPr>
              <a:t> </a:t>
            </a:r>
            <a:r>
              <a:rPr lang="cs-CZ" sz="4000" b="1" strike="noStrike" spc="-1">
                <a:solidFill>
                  <a:srgbClr val="FFFFFF"/>
                </a:solidFill>
                <a:latin typeface="Arial"/>
              </a:rPr>
              <a:t>Za celou </a:t>
            </a:r>
            <a:r>
              <a:rPr lang="cs-CZ" sz="4000" b="1" spc="-1">
                <a:solidFill>
                  <a:srgbClr val="FFFFFF"/>
                </a:solidFill>
                <a:latin typeface="Arial"/>
              </a:rPr>
              <a:t>skupinu </a:t>
            </a:r>
          </a:p>
          <a:p>
            <a:pPr marL="635" algn="ctr">
              <a:lnSpc>
                <a:spcPct val="114999"/>
              </a:lnSpc>
            </a:pPr>
            <a:r>
              <a:rPr lang="cs-CZ" sz="4000" b="1" spc="-1" err="1">
                <a:solidFill>
                  <a:srgbClr val="FFFFFF"/>
                </a:solidFill>
                <a:latin typeface="Arial"/>
              </a:rPr>
              <a:t>Unicorn</a:t>
            </a:r>
            <a:endParaRPr lang="cs-CZ" sz="4000" b="1" spc="-1">
              <a:solidFill>
                <a:srgbClr val="FFFFFF"/>
              </a:solidFill>
              <a:latin typeface="Arial"/>
              <a:cs typeface="Arial"/>
            </a:endParaRPr>
          </a:p>
          <a:p>
            <a:pPr marL="635" algn="ctr">
              <a:lnSpc>
                <a:spcPct val="114999"/>
              </a:lnSpc>
            </a:pPr>
            <a:r>
              <a:rPr lang="cs-CZ" sz="4000" b="1" spc="-1">
                <a:solidFill>
                  <a:srgbClr val="FFFFFF"/>
                </a:solidFill>
                <a:latin typeface="Arial"/>
              </a:rPr>
              <a:t>Vám</a:t>
            </a:r>
            <a:r>
              <a:rPr lang="cs-CZ" sz="4000" b="1" strike="noStrike" spc="-1">
                <a:solidFill>
                  <a:srgbClr val="FFFFFF"/>
                </a:solidFill>
                <a:latin typeface="Arial"/>
              </a:rPr>
              <a:t> děkujeme</a:t>
            </a:r>
            <a:r>
              <a:rPr lang="cs-CZ" sz="4000" b="1" spc="-1">
                <a:solidFill>
                  <a:srgbClr val="FFFFFF"/>
                </a:solidFill>
                <a:latin typeface="Arial"/>
              </a:rPr>
              <a:t> </a:t>
            </a:r>
            <a:endParaRPr lang="cs-CZ" sz="4000" spc="-1">
              <a:solidFill>
                <a:srgbClr val="FFFFFF"/>
              </a:solidFill>
              <a:latin typeface="Arial"/>
            </a:endParaRPr>
          </a:p>
          <a:p>
            <a:pPr marL="635" algn="ctr">
              <a:lnSpc>
                <a:spcPct val="114999"/>
              </a:lnSpc>
            </a:pPr>
            <a:r>
              <a:rPr lang="cs-CZ" sz="4000" b="1" strike="noStrike" spc="-1">
                <a:solidFill>
                  <a:srgbClr val="FFFFFF"/>
                </a:solidFill>
                <a:latin typeface="Arial"/>
              </a:rPr>
              <a:t>za pozornost.</a:t>
            </a:r>
            <a:endParaRPr lang="cs-CZ" sz="4000" b="0" strike="noStrike" spc="-1">
              <a:latin typeface="Arial"/>
              <a:cs typeface="Arial"/>
            </a:endParaRPr>
          </a:p>
        </p:txBody>
      </p:sp>
      <p:pic>
        <p:nvPicPr>
          <p:cNvPr id="3" name="Obrázek 217">
            <a:extLst>
              <a:ext uri="{FF2B5EF4-FFF2-40B4-BE49-F238E27FC236}">
                <a16:creationId xmlns:a16="http://schemas.microsoft.com/office/drawing/2014/main" id="{294BAC9C-D456-4EE7-A07E-EAB16F5F48D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523624" y="5901683"/>
            <a:ext cx="2998030" cy="755909"/>
          </a:xfrm>
          <a:prstGeom prst="rect">
            <a:avLst/>
          </a:prstGeom>
          <a:ln>
            <a:noFill/>
          </a:ln>
        </p:spPr>
      </p:pic>
      <p:pic>
        <p:nvPicPr>
          <p:cNvPr id="4" name="Obrázek 3" descr="Obsah obrázku text, klipart&#10;&#10;Popis se vygeneroval automaticky.">
            <a:extLst>
              <a:ext uri="{FF2B5EF4-FFF2-40B4-BE49-F238E27FC236}">
                <a16:creationId xmlns:a16="http://schemas.microsoft.com/office/drawing/2014/main" id="{02192BED-5DEF-4CDC-B024-55199342A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78" y="5779933"/>
            <a:ext cx="1322350" cy="920209"/>
          </a:xfrm>
          <a:prstGeom prst="rect">
            <a:avLst/>
          </a:prstGeom>
        </p:spPr>
      </p:pic>
      <p:pic>
        <p:nvPicPr>
          <p:cNvPr id="5" name="Obrázek 3">
            <a:extLst>
              <a:ext uri="{FF2B5EF4-FFF2-40B4-BE49-F238E27FC236}">
                <a16:creationId xmlns:a16="http://schemas.microsoft.com/office/drawing/2014/main" id="{C90A7529-1476-4244-9631-27EFC5F840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78" t="19728" r="8359" b="19048"/>
          <a:stretch/>
        </p:blipFill>
        <p:spPr>
          <a:xfrm>
            <a:off x="6035955" y="5903750"/>
            <a:ext cx="2227847" cy="7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3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479880" y="0"/>
            <a:ext cx="11231280" cy="81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>
            <a:noAutofit/>
          </a:bodyPr>
          <a:lstStyle/>
          <a:p>
            <a:r>
              <a:rPr lang="cs-CZ" sz="2800" b="1" spc="-1">
                <a:solidFill>
                  <a:srgbClr val="002D96"/>
                </a:solidFill>
                <a:latin typeface="Arial"/>
                <a:cs typeface="Arial"/>
              </a:rPr>
              <a:t>Kdo jsme?</a:t>
            </a:r>
            <a:endParaRPr lang="en-US"/>
          </a:p>
        </p:txBody>
      </p:sp>
      <p:sp>
        <p:nvSpPr>
          <p:cNvPr id="238" name="CustomShape 3"/>
          <p:cNvSpPr/>
          <p:nvPr/>
        </p:nvSpPr>
        <p:spPr>
          <a:xfrm>
            <a:off x="371475" y="621144"/>
            <a:ext cx="1079964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  <a:p>
            <a:pPr marL="215900" indent="-215265">
              <a:spcAft>
                <a:spcPts val="2000"/>
              </a:spcAft>
              <a:buClr>
                <a:srgbClr val="00AFFF"/>
              </a:buClr>
              <a:buSzPct val="75000"/>
              <a:buFont typeface="Wingdings,Sans-Serif" charset="2"/>
              <a:buChar char=""/>
            </a:pPr>
            <a:r>
              <a:rPr lang="en-US" sz="2600" spc="-1">
                <a:solidFill>
                  <a:srgbClr val="536278"/>
                </a:solidFill>
                <a:latin typeface="Arial"/>
              </a:rPr>
              <a:t> </a:t>
            </a:r>
            <a:r>
              <a:rPr lang="cs-CZ" sz="2600" spc="-1">
                <a:solidFill>
                  <a:srgbClr val="536278"/>
                </a:solidFill>
                <a:latin typeface="Arial"/>
                <a:cs typeface="Arial"/>
              </a:rPr>
              <a:t>Založeno v roce 1990 Vladimírem Kovářem</a:t>
            </a:r>
            <a:endParaRPr lang="cs-CZ" sz="2600" spc="-1">
              <a:ea typeface="+mn-lt"/>
              <a:cs typeface="+mn-lt"/>
            </a:endParaRPr>
          </a:p>
          <a:p>
            <a:pPr marL="215900" indent="-215265">
              <a:spcAft>
                <a:spcPts val="2000"/>
              </a:spcAft>
              <a:buClr>
                <a:srgbClr val="00AFFF"/>
              </a:buClr>
              <a:buSzPct val="75000"/>
              <a:buFont typeface="Wingdings,Sans-Serif" charset="2"/>
              <a:buChar char=""/>
            </a:pPr>
            <a:r>
              <a:rPr lang="cs-CZ" sz="2600" spc="-1">
                <a:solidFill>
                  <a:srgbClr val="536278"/>
                </a:solidFill>
                <a:latin typeface="Arial"/>
                <a:cs typeface="Arial"/>
              </a:rPr>
              <a:t> Největší softwarová společnost v ČR</a:t>
            </a:r>
            <a:endParaRPr lang="cs-CZ" sz="2600" spc="-1">
              <a:ea typeface="+mn-lt"/>
              <a:cs typeface="+mn-lt"/>
            </a:endParaRPr>
          </a:p>
          <a:p>
            <a:pPr marL="215900" indent="-215265">
              <a:spcAft>
                <a:spcPts val="2000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spc="-1">
                <a:solidFill>
                  <a:srgbClr val="536278"/>
                </a:solidFill>
                <a:latin typeface="Arial"/>
              </a:rPr>
              <a:t> </a:t>
            </a:r>
            <a:r>
              <a:rPr lang="cs-CZ" sz="2600" spc="-1">
                <a:solidFill>
                  <a:srgbClr val="536278"/>
                </a:solidFill>
                <a:latin typeface="Arial"/>
                <a:cs typeface="Arial"/>
              </a:rPr>
              <a:t>23 vývojových center v 5 zemích Evropy</a:t>
            </a:r>
            <a:endParaRPr lang="cs-CZ" sz="2600" b="0" strike="noStrike" spc="-1">
              <a:latin typeface="Arial"/>
            </a:endParaRPr>
          </a:p>
          <a:p>
            <a:pPr marL="215900" indent="-215265">
              <a:spcAft>
                <a:spcPts val="2000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spc="-1">
                <a:solidFill>
                  <a:srgbClr val="536278"/>
                </a:solidFill>
                <a:latin typeface="Arial"/>
                <a:ea typeface="Microsoft YaHei"/>
              </a:rPr>
              <a:t> </a:t>
            </a:r>
            <a:r>
              <a:rPr lang="cs-CZ" sz="2600" spc="-1">
                <a:solidFill>
                  <a:srgbClr val="536278"/>
                </a:solidFill>
                <a:latin typeface="Arial"/>
                <a:ea typeface="Microsoft YaHei"/>
                <a:cs typeface="Arial"/>
              </a:rPr>
              <a:t>2 300+ spolupracovníků</a:t>
            </a:r>
            <a:endParaRPr lang="cs-CZ" sz="2600" b="0" strike="noStrike" spc="-1">
              <a:latin typeface="Arial"/>
            </a:endParaRPr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076432E8-E6BC-46CB-ABB0-2F2B3CBC4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954" y="2974391"/>
            <a:ext cx="6954394" cy="3529781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37820BEA-F535-4DB0-8A2A-29E2CF526038}"/>
              </a:ext>
            </a:extLst>
          </p:cNvPr>
          <p:cNvPicPr/>
          <p:nvPr/>
        </p:nvPicPr>
        <p:blipFill rotWithShape="1">
          <a:blip r:embed="rId4"/>
          <a:srcRect l="3947" t="13043" r="3684" b="13913"/>
          <a:stretch/>
        </p:blipFill>
        <p:spPr>
          <a:xfrm>
            <a:off x="7661258" y="1414843"/>
            <a:ext cx="3948812" cy="951833"/>
          </a:xfrm>
          <a:prstGeom prst="rect">
            <a:avLst/>
          </a:prstGeom>
          <a:ln>
            <a:noFill/>
          </a:ln>
        </p:spPr>
      </p:pic>
      <p:pic>
        <p:nvPicPr>
          <p:cNvPr id="6" name="Obrázek 3">
            <a:extLst>
              <a:ext uri="{FF2B5EF4-FFF2-40B4-BE49-F238E27FC236}">
                <a16:creationId xmlns:a16="http://schemas.microsoft.com/office/drawing/2014/main" id="{0C812263-BB79-4249-8D09-7004CD315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904" y="4149445"/>
            <a:ext cx="2743200" cy="12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8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479880" y="0"/>
            <a:ext cx="11231280" cy="81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>
            <a:noAutofit/>
          </a:bodyPr>
          <a:lstStyle/>
          <a:p>
            <a:r>
              <a:rPr lang="cs-CZ" sz="2800" b="1" spc="-1" err="1">
                <a:solidFill>
                  <a:srgbClr val="001E8C"/>
                </a:solidFill>
                <a:latin typeface="Arial"/>
                <a:cs typeface="Arial"/>
              </a:rPr>
              <a:t>Unicorn</a:t>
            </a:r>
            <a:r>
              <a:rPr lang="cs-CZ" sz="2800" b="1" spc="-1">
                <a:solidFill>
                  <a:srgbClr val="001E8C"/>
                </a:solidFill>
                <a:latin typeface="Arial"/>
                <a:cs typeface="Arial"/>
              </a:rPr>
              <a:t> a oblast vzdělávání</a:t>
            </a:r>
            <a:endParaRPr lang="en-US"/>
          </a:p>
        </p:txBody>
      </p:sp>
      <p:pic>
        <p:nvPicPr>
          <p:cNvPr id="2" name="Obrázek 7_0">
            <a:extLst>
              <a:ext uri="{FF2B5EF4-FFF2-40B4-BE49-F238E27FC236}">
                <a16:creationId xmlns:a16="http://schemas.microsoft.com/office/drawing/2014/main" id="{6498DCD5-5A16-4045-9E6A-CA3587B0177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576000" y="3672000"/>
            <a:ext cx="2088000" cy="1440000"/>
          </a:xfrm>
          <a:prstGeom prst="rect">
            <a:avLst/>
          </a:prstGeom>
          <a:ln>
            <a:noFill/>
          </a:ln>
        </p:spPr>
      </p:pic>
      <p:pic>
        <p:nvPicPr>
          <p:cNvPr id="3" name="Obrázek 7">
            <a:extLst>
              <a:ext uri="{FF2B5EF4-FFF2-40B4-BE49-F238E27FC236}">
                <a16:creationId xmlns:a16="http://schemas.microsoft.com/office/drawing/2014/main" id="{12528D8E-F0E8-45E5-8387-554EFD14C056}"/>
              </a:ext>
            </a:extLst>
          </p:cNvPr>
          <p:cNvPicPr/>
          <p:nvPr/>
        </p:nvPicPr>
        <p:blipFill>
          <a:blip r:embed="rId4"/>
          <a:srcRect b="12025"/>
          <a:stretch/>
        </p:blipFill>
        <p:spPr>
          <a:xfrm>
            <a:off x="7198200" y="2376000"/>
            <a:ext cx="3241800" cy="1302840"/>
          </a:xfrm>
          <a:prstGeom prst="rect">
            <a:avLst/>
          </a:prstGeom>
          <a:ln>
            <a:noFill/>
          </a:ln>
        </p:spPr>
      </p:pic>
      <p:pic>
        <p:nvPicPr>
          <p:cNvPr id="8" name="Obrázek 2">
            <a:extLst>
              <a:ext uri="{FF2B5EF4-FFF2-40B4-BE49-F238E27FC236}">
                <a16:creationId xmlns:a16="http://schemas.microsoft.com/office/drawing/2014/main" id="{B339B447-357C-41EC-83BB-C01B16F4020C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8568000" y="1121760"/>
            <a:ext cx="2883960" cy="1253880"/>
          </a:xfrm>
          <a:prstGeom prst="rect">
            <a:avLst/>
          </a:prstGeom>
          <a:ln>
            <a:noFill/>
          </a:ln>
        </p:spPr>
      </p:pic>
      <p:pic>
        <p:nvPicPr>
          <p:cNvPr id="10" name="Picture 7" descr="Logo&#10;&#10;Description automatically generated">
            <a:extLst>
              <a:ext uri="{FF2B5EF4-FFF2-40B4-BE49-F238E27FC236}">
                <a16:creationId xmlns:a16="http://schemas.microsoft.com/office/drawing/2014/main" id="{05C33E81-8A39-4B33-B2B5-1BD8F8A2D3E5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6408000" y="3736800"/>
            <a:ext cx="2831400" cy="1303200"/>
          </a:xfrm>
          <a:prstGeom prst="rect">
            <a:avLst/>
          </a:prstGeom>
          <a:ln>
            <a:noFill/>
          </a:ln>
        </p:spPr>
      </p:pic>
      <p:pic>
        <p:nvPicPr>
          <p:cNvPr id="12" name="Obrázek 234">
            <a:extLst>
              <a:ext uri="{FF2B5EF4-FFF2-40B4-BE49-F238E27FC236}">
                <a16:creationId xmlns:a16="http://schemas.microsoft.com/office/drawing/2014/main" id="{E04EFD61-C567-491D-B402-B32CCBC750E9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632000" y="5326560"/>
            <a:ext cx="3239640" cy="793080"/>
          </a:xfrm>
          <a:prstGeom prst="rect">
            <a:avLst/>
          </a:prstGeom>
          <a:ln>
            <a:noFill/>
          </a:ln>
        </p:spPr>
      </p:pic>
      <p:sp>
        <p:nvSpPr>
          <p:cNvPr id="14" name="CustomShape 3">
            <a:extLst>
              <a:ext uri="{FF2B5EF4-FFF2-40B4-BE49-F238E27FC236}">
                <a16:creationId xmlns:a16="http://schemas.microsoft.com/office/drawing/2014/main" id="{A8DEB0D6-1F5D-4312-9743-343D850D5B67}"/>
              </a:ext>
            </a:extLst>
          </p:cNvPr>
          <p:cNvSpPr/>
          <p:nvPr/>
        </p:nvSpPr>
        <p:spPr>
          <a:xfrm>
            <a:off x="374076" y="871768"/>
            <a:ext cx="11363220" cy="5399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4000"/>
          </a:bodyPr>
          <a:lstStyle/>
          <a:p>
            <a:pPr marL="215900" indent="-215265">
              <a:lnSpc>
                <a:spcPct val="115000"/>
              </a:lnSpc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cs-CZ" sz="2600" spc="-1" dirty="0">
                <a:solidFill>
                  <a:srgbClr val="536278"/>
                </a:solidFill>
                <a:latin typeface="Arial"/>
              </a:rPr>
              <a:t> </a:t>
            </a:r>
            <a:r>
              <a:rPr lang="cs-CZ" sz="2600" b="0" strike="noStrike" spc="-1" dirty="0">
                <a:solidFill>
                  <a:srgbClr val="536278"/>
                </a:solidFill>
                <a:latin typeface="Arial"/>
              </a:rPr>
              <a:t>25+ let vzděláváme spolupracovníky</a:t>
            </a:r>
            <a:endParaRPr lang="cs-CZ" sz="2600" b="0" strike="noStrike" spc="-1" dirty="0">
              <a:latin typeface="Arial"/>
            </a:endParaRPr>
          </a:p>
          <a:p>
            <a:pPr marL="359410" indent="-215265">
              <a:lnSpc>
                <a:spcPct val="115000"/>
              </a:lnSpc>
              <a:buClr>
                <a:srgbClr val="2A6099"/>
              </a:buClr>
              <a:buSzPct val="75000"/>
              <a:buFont typeface="Wingdings" charset="2"/>
              <a:buChar char=""/>
            </a:pPr>
            <a:r>
              <a:rPr lang="cs-CZ" sz="2200" spc="-1" dirty="0">
                <a:solidFill>
                  <a:srgbClr val="5D6C82"/>
                </a:solidFill>
                <a:latin typeface="Arial"/>
              </a:rPr>
              <a:t> </a:t>
            </a:r>
            <a:r>
              <a:rPr lang="cs-CZ" sz="2000" b="0" strike="noStrike" spc="-1" dirty="0" err="1">
                <a:solidFill>
                  <a:srgbClr val="5D6C82"/>
                </a:solidFill>
                <a:latin typeface="Arial"/>
              </a:rPr>
              <a:t>Unicorn</a:t>
            </a:r>
            <a:r>
              <a:rPr lang="cs-CZ" sz="2000" b="0" strike="noStrike" spc="-1" dirty="0">
                <a:solidFill>
                  <a:srgbClr val="5D6C82"/>
                </a:solidFill>
                <a:latin typeface="Arial"/>
              </a:rPr>
              <a:t> Top </a:t>
            </a:r>
            <a:r>
              <a:rPr lang="cs-CZ" sz="2000" b="0" strike="noStrike" spc="-1" dirty="0" err="1">
                <a:solidFill>
                  <a:srgbClr val="5D6C82"/>
                </a:solidFill>
                <a:latin typeface="Arial"/>
              </a:rPr>
              <a:t>Gun</a:t>
            </a:r>
            <a:r>
              <a:rPr lang="cs-CZ" sz="2000" b="0" strike="noStrike" spc="-1" dirty="0">
                <a:solidFill>
                  <a:srgbClr val="5D6C82"/>
                </a:solidFill>
                <a:latin typeface="Arial"/>
              </a:rPr>
              <a:t> </a:t>
            </a:r>
            <a:r>
              <a:rPr lang="cs-CZ" sz="2000" b="0" strike="noStrike" spc="-1" dirty="0" err="1">
                <a:solidFill>
                  <a:srgbClr val="5D6C82"/>
                </a:solidFill>
                <a:latin typeface="Arial"/>
              </a:rPr>
              <a:t>Academy</a:t>
            </a:r>
            <a:r>
              <a:rPr lang="cs-CZ" sz="2000" b="0" strike="noStrike" spc="-1" dirty="0">
                <a:solidFill>
                  <a:srgbClr val="5D6C82"/>
                </a:solidFill>
                <a:latin typeface="Arial"/>
              </a:rPr>
              <a:t> </a:t>
            </a:r>
            <a:br>
              <a:rPr lang="cs-CZ" sz="2000" dirty="0"/>
            </a:br>
            <a:r>
              <a:rPr lang="cs-CZ" sz="2600" spc="-1" dirty="0">
                <a:solidFill>
                  <a:srgbClr val="5D6C82"/>
                </a:solidFill>
                <a:latin typeface="Arial"/>
              </a:rPr>
              <a:t> </a:t>
            </a:r>
            <a:endParaRPr lang="cs-CZ" sz="2600" b="0" strike="noStrike" spc="-1" dirty="0">
              <a:latin typeface="Arial"/>
            </a:endParaRPr>
          </a:p>
          <a:p>
            <a:pPr marL="215900" indent="-215265">
              <a:lnSpc>
                <a:spcPct val="115000"/>
              </a:lnSpc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cs-CZ" sz="2600" spc="-1" dirty="0">
                <a:solidFill>
                  <a:srgbClr val="536278"/>
                </a:solidFill>
                <a:latin typeface="Arial"/>
              </a:rPr>
              <a:t> </a:t>
            </a:r>
            <a:r>
              <a:rPr lang="cs-CZ" sz="2600" b="0" strike="noStrike" spc="-1" dirty="0" err="1">
                <a:solidFill>
                  <a:srgbClr val="536278"/>
                </a:solidFill>
                <a:latin typeface="Arial"/>
              </a:rPr>
              <a:t>Unicorn</a:t>
            </a:r>
            <a:r>
              <a:rPr lang="cs-CZ" sz="2600" b="0" strike="noStrike" spc="-1" dirty="0">
                <a:solidFill>
                  <a:srgbClr val="536278"/>
                </a:solidFill>
                <a:latin typeface="Arial"/>
              </a:rPr>
              <a:t> University</a:t>
            </a:r>
            <a:endParaRPr lang="cs-CZ" sz="2600" b="0" strike="noStrike" spc="-1" dirty="0">
              <a:latin typeface="Arial"/>
            </a:endParaRPr>
          </a:p>
          <a:p>
            <a:pPr marL="359410" indent="-215265">
              <a:lnSpc>
                <a:spcPct val="115000"/>
              </a:lnSpc>
              <a:spcAft>
                <a:spcPts val="100"/>
              </a:spcAft>
              <a:buClr>
                <a:srgbClr val="2A6099"/>
              </a:buClr>
              <a:buSzPct val="75000"/>
              <a:buFont typeface="Wingdings" charset="2"/>
              <a:buChar char=""/>
            </a:pPr>
            <a:r>
              <a:rPr lang="cs-CZ" sz="2200" spc="-1" dirty="0">
                <a:solidFill>
                  <a:srgbClr val="5D6C82"/>
                </a:solidFill>
                <a:latin typeface="Arial"/>
              </a:rPr>
              <a:t> </a:t>
            </a:r>
            <a:r>
              <a:rPr lang="cs-CZ" sz="2000" b="0" strike="noStrike" spc="-1" dirty="0">
                <a:solidFill>
                  <a:srgbClr val="5D6C82"/>
                </a:solidFill>
                <a:latin typeface="Arial"/>
              </a:rPr>
              <a:t>Soukromá vysoká škola od 2007</a:t>
            </a:r>
            <a:endParaRPr lang="cs-CZ" sz="2000" b="0" strike="noStrike" spc="-1" dirty="0">
              <a:latin typeface="Arial"/>
            </a:endParaRPr>
          </a:p>
          <a:p>
            <a:pPr marL="359410" indent="-215265">
              <a:lnSpc>
                <a:spcPct val="114999"/>
              </a:lnSpc>
              <a:spcAft>
                <a:spcPts val="200"/>
              </a:spcAft>
              <a:buClr>
                <a:srgbClr val="2A6099"/>
              </a:buClr>
              <a:buSzPct val="75000"/>
              <a:buFont typeface="Wingdings" charset="2"/>
              <a:buChar char=""/>
            </a:pPr>
            <a:r>
              <a:rPr lang="cs-CZ" sz="2100" spc="-1" dirty="0">
                <a:solidFill>
                  <a:schemeClr val="accent6"/>
                </a:solidFill>
                <a:latin typeface="Arial"/>
              </a:rPr>
              <a:t> </a:t>
            </a:r>
            <a:r>
              <a:rPr lang="cs-CZ" sz="2100" b="0" strike="noStrike" spc="-1" dirty="0">
                <a:solidFill>
                  <a:schemeClr val="accent6"/>
                </a:solidFill>
                <a:latin typeface="Arial"/>
              </a:rPr>
              <a:t>První</a:t>
            </a:r>
            <a:r>
              <a:rPr lang="cs-CZ" sz="2100" spc="-1" dirty="0">
                <a:solidFill>
                  <a:schemeClr val="accent6"/>
                </a:solidFill>
                <a:latin typeface="Arial"/>
              </a:rPr>
              <a:t> akreditovaný </a:t>
            </a:r>
            <a:r>
              <a:rPr lang="cs-CZ" sz="2100" dirty="0">
                <a:solidFill>
                  <a:schemeClr val="accent6"/>
                </a:solidFill>
              </a:rPr>
              <a:t>online bakalářský studijní program</a:t>
            </a:r>
            <a:endParaRPr lang="cs-CZ" sz="2100" spc="-1" dirty="0">
              <a:solidFill>
                <a:schemeClr val="accent6"/>
              </a:solidFill>
              <a:latin typeface="Arial"/>
            </a:endParaRPr>
          </a:p>
          <a:p>
            <a:pPr marL="144145">
              <a:lnSpc>
                <a:spcPct val="114999"/>
              </a:lnSpc>
              <a:buClr>
                <a:srgbClr val="2A6099"/>
              </a:buClr>
              <a:buSzPct val="75000"/>
            </a:pPr>
            <a:endParaRPr lang="cs-CZ" sz="2600" b="0" strike="noStrike" spc="-1">
              <a:latin typeface="Arial"/>
            </a:endParaRPr>
          </a:p>
          <a:p>
            <a:pPr marL="215900" indent="-215265">
              <a:lnSpc>
                <a:spcPct val="115000"/>
              </a:lnSpc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cs-CZ" sz="2600" spc="-1" dirty="0">
                <a:solidFill>
                  <a:srgbClr val="536278"/>
                </a:solidFill>
                <a:latin typeface="Arial"/>
              </a:rPr>
              <a:t> </a:t>
            </a:r>
            <a:r>
              <a:rPr lang="cs-CZ" sz="2600" b="0" strike="noStrike" spc="-1" dirty="0" err="1">
                <a:solidFill>
                  <a:srgbClr val="536278"/>
                </a:solidFill>
                <a:latin typeface="Arial"/>
              </a:rPr>
              <a:t>Unicorn</a:t>
            </a:r>
            <a:r>
              <a:rPr lang="cs-CZ" sz="2600" b="0" strike="noStrike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cs-CZ" sz="2600" b="0" strike="noStrike" spc="-1" dirty="0" err="1">
                <a:solidFill>
                  <a:srgbClr val="536278"/>
                </a:solidFill>
                <a:latin typeface="Arial"/>
              </a:rPr>
              <a:t>Publishing</a:t>
            </a:r>
            <a:endParaRPr lang="cs-CZ" sz="2600" b="0" strike="noStrike" spc="-1" dirty="0" err="1">
              <a:latin typeface="Arial"/>
            </a:endParaRPr>
          </a:p>
          <a:p>
            <a:pPr marL="359410" indent="-215265">
              <a:lnSpc>
                <a:spcPct val="115000"/>
              </a:lnSpc>
              <a:buClr>
                <a:srgbClr val="2A6099"/>
              </a:buClr>
              <a:buSzPct val="75000"/>
              <a:buFont typeface="Wingdings" charset="2"/>
              <a:buChar char=""/>
            </a:pPr>
            <a:r>
              <a:rPr lang="cs-CZ" sz="2200" spc="-1" dirty="0">
                <a:solidFill>
                  <a:srgbClr val="5D6C82"/>
                </a:solidFill>
                <a:latin typeface="Arial"/>
              </a:rPr>
              <a:t> </a:t>
            </a:r>
            <a:r>
              <a:rPr lang="cs-CZ" sz="2000" b="0" strike="noStrike" spc="-1" dirty="0">
                <a:solidFill>
                  <a:srgbClr val="5D6C82"/>
                </a:solidFill>
                <a:latin typeface="Arial"/>
              </a:rPr>
              <a:t>Akreditované studijní programy</a:t>
            </a:r>
            <a:endParaRPr lang="cs-CZ" sz="2000" b="0" strike="noStrike" spc="-1" dirty="0">
              <a:latin typeface="Arial"/>
            </a:endParaRPr>
          </a:p>
          <a:p>
            <a:pPr marL="359410" indent="-215265">
              <a:lnSpc>
                <a:spcPct val="115000"/>
              </a:lnSpc>
              <a:buClr>
                <a:srgbClr val="2A6099"/>
              </a:buClr>
              <a:buSzPct val="75000"/>
              <a:buFont typeface="Wingdings" charset="2"/>
              <a:buChar char=""/>
            </a:pPr>
            <a:r>
              <a:rPr lang="cs-CZ" sz="2000" spc="-1" dirty="0">
                <a:solidFill>
                  <a:srgbClr val="5D6C82"/>
                </a:solidFill>
                <a:latin typeface="Arial"/>
              </a:rPr>
              <a:t> </a:t>
            </a:r>
            <a:r>
              <a:rPr lang="cs-CZ" sz="2000" b="0" strike="noStrike" spc="-1" dirty="0">
                <a:solidFill>
                  <a:srgbClr val="5D6C82"/>
                </a:solidFill>
                <a:latin typeface="Arial"/>
              </a:rPr>
              <a:t>Online výukové materiály (kurzy/knihy)</a:t>
            </a:r>
            <a:br>
              <a:rPr lang="cs-CZ" sz="2000" dirty="0"/>
            </a:br>
            <a:r>
              <a:rPr lang="cs-CZ" sz="2200" spc="-1" dirty="0">
                <a:solidFill>
                  <a:srgbClr val="5D6C82"/>
                </a:solidFill>
                <a:latin typeface="Arial"/>
              </a:rPr>
              <a:t> </a:t>
            </a:r>
            <a:endParaRPr lang="cs-CZ" sz="2200" b="0" strike="noStrike" spc="-1" dirty="0">
              <a:latin typeface="Arial"/>
            </a:endParaRPr>
          </a:p>
          <a:p>
            <a:pPr marL="215900" indent="-215265">
              <a:lnSpc>
                <a:spcPct val="115000"/>
              </a:lnSpc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cs-CZ" sz="2600" spc="-1" dirty="0">
                <a:solidFill>
                  <a:srgbClr val="536278"/>
                </a:solidFill>
                <a:latin typeface="Arial"/>
              </a:rPr>
              <a:t> </a:t>
            </a:r>
            <a:r>
              <a:rPr lang="cs-CZ" sz="2600" b="0" strike="noStrike" spc="-1" dirty="0">
                <a:solidFill>
                  <a:srgbClr val="536278"/>
                </a:solidFill>
                <a:latin typeface="Arial"/>
              </a:rPr>
              <a:t>Vývoj a provoz IS</a:t>
            </a:r>
            <a:endParaRPr lang="cs-CZ" sz="2600" b="0" strike="noStrike" spc="-1" dirty="0">
              <a:latin typeface="Arial"/>
            </a:endParaRPr>
          </a:p>
          <a:p>
            <a:pPr marL="359410" indent="-215265">
              <a:lnSpc>
                <a:spcPct val="115000"/>
              </a:lnSpc>
              <a:buClr>
                <a:srgbClr val="2A6099"/>
              </a:buClr>
              <a:buSzPct val="75000"/>
              <a:buFont typeface="Wingdings" charset="2"/>
              <a:buChar char=""/>
            </a:pPr>
            <a:r>
              <a:rPr lang="cs-CZ" sz="2200" spc="-1" dirty="0">
                <a:solidFill>
                  <a:srgbClr val="5D6C82"/>
                </a:solidFill>
                <a:latin typeface="Arial"/>
              </a:rPr>
              <a:t> </a:t>
            </a:r>
            <a:r>
              <a:rPr lang="cs-CZ" sz="2000" b="0" strike="noStrike" spc="-1" dirty="0" err="1">
                <a:solidFill>
                  <a:srgbClr val="5D6C82"/>
                </a:solidFill>
                <a:latin typeface="Arial"/>
              </a:rPr>
              <a:t>Edookit</a:t>
            </a:r>
            <a:r>
              <a:rPr lang="cs-CZ" sz="2000" b="0" strike="noStrike" spc="-1" dirty="0">
                <a:solidFill>
                  <a:srgbClr val="5D6C82"/>
                </a:solidFill>
                <a:latin typeface="Arial"/>
              </a:rPr>
              <a:t>, </a:t>
            </a:r>
            <a:r>
              <a:rPr lang="cs-CZ" sz="2000" b="0" strike="noStrike" spc="-1" dirty="0" err="1">
                <a:solidFill>
                  <a:srgbClr val="5D6C82"/>
                </a:solidFill>
                <a:latin typeface="Arial"/>
              </a:rPr>
              <a:t>uuCourseKit</a:t>
            </a:r>
            <a:r>
              <a:rPr lang="cs-CZ" sz="2000" b="0" strike="noStrike" spc="-1" dirty="0">
                <a:solidFill>
                  <a:srgbClr val="5D6C82"/>
                </a:solidFill>
                <a:latin typeface="Arial"/>
              </a:rPr>
              <a:t>, </a:t>
            </a:r>
            <a:r>
              <a:rPr lang="cs-CZ" sz="2000" b="0" strike="noStrike" spc="-1" dirty="0" err="1">
                <a:solidFill>
                  <a:srgbClr val="5D6C82"/>
                </a:solidFill>
                <a:latin typeface="Arial"/>
              </a:rPr>
              <a:t>uuBookKit</a:t>
            </a:r>
            <a:r>
              <a:rPr lang="cs-CZ" sz="2000" b="0" strike="noStrike" spc="-1" dirty="0">
                <a:solidFill>
                  <a:srgbClr val="5D6C82"/>
                </a:solidFill>
                <a:latin typeface="Arial"/>
              </a:rPr>
              <a:t>, </a:t>
            </a:r>
            <a:r>
              <a:rPr lang="cs-CZ" sz="2000" b="0" strike="noStrike" spc="-1" dirty="0" err="1">
                <a:solidFill>
                  <a:srgbClr val="5D6C82"/>
                </a:solidFill>
                <a:latin typeface="Arial"/>
              </a:rPr>
              <a:t>uuSchoolKit</a:t>
            </a:r>
            <a:r>
              <a:rPr lang="cs-CZ" sz="2000" b="0" strike="noStrike" spc="-1" dirty="0">
                <a:solidFill>
                  <a:srgbClr val="5D6C82"/>
                </a:solidFill>
                <a:latin typeface="Arial"/>
              </a:rPr>
              <a:t> a další</a:t>
            </a:r>
            <a:endParaRPr lang="cs-CZ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01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479880" y="0"/>
            <a:ext cx="11231280" cy="81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>
            <a:noAutofit/>
          </a:bodyPr>
          <a:lstStyle/>
          <a:p>
            <a:r>
              <a:rPr lang="en-US" sz="2800" b="1" strike="noStrike" spc="-1">
                <a:solidFill>
                  <a:srgbClr val="002D96"/>
                </a:solidFill>
                <a:latin typeface="Arial"/>
              </a:rPr>
              <a:t>Unicorn</a:t>
            </a:r>
            <a:r>
              <a:rPr lang="en-US" sz="2800" b="1" spc="-1">
                <a:solidFill>
                  <a:srgbClr val="002D96"/>
                </a:solidFill>
                <a:latin typeface="Arial"/>
              </a:rPr>
              <a:t> </a:t>
            </a:r>
            <a:r>
              <a:rPr lang="cs-CZ" sz="2800" b="1" spc="-1">
                <a:solidFill>
                  <a:srgbClr val="002D96"/>
                </a:solidFill>
                <a:latin typeface="Arial"/>
                <a:cs typeface="Arial"/>
              </a:rPr>
              <a:t>–</a:t>
            </a:r>
            <a:r>
              <a:rPr lang="en-US" sz="2800" b="1" spc="-1">
                <a:solidFill>
                  <a:srgbClr val="002D96"/>
                </a:solidFill>
                <a:latin typeface="Arial"/>
              </a:rPr>
              <a:t> </a:t>
            </a:r>
            <a:r>
              <a:rPr lang="en-US" sz="2800" b="1" strike="noStrike" spc="-1">
                <a:solidFill>
                  <a:srgbClr val="002D96"/>
                </a:solidFill>
                <a:latin typeface="Arial"/>
              </a:rPr>
              <a:t>3 </a:t>
            </a:r>
            <a:r>
              <a:rPr lang="en-US" sz="2800" b="1" strike="noStrike" spc="-1" err="1">
                <a:solidFill>
                  <a:srgbClr val="002D96"/>
                </a:solidFill>
                <a:latin typeface="Arial"/>
              </a:rPr>
              <a:t>pilíře</a:t>
            </a:r>
            <a:r>
              <a:rPr lang="en-US" sz="2800" b="1" strike="noStrike" spc="-1">
                <a:solidFill>
                  <a:srgbClr val="002D96"/>
                </a:solidFill>
                <a:latin typeface="Arial"/>
              </a:rPr>
              <a:t> </a:t>
            </a:r>
            <a:r>
              <a:rPr lang="en-US" sz="2800" b="1" strike="noStrike" spc="-1" err="1">
                <a:solidFill>
                  <a:srgbClr val="002D96"/>
                </a:solidFill>
                <a:latin typeface="Arial"/>
              </a:rPr>
              <a:t>digitálního</a:t>
            </a:r>
            <a:r>
              <a:rPr lang="en-US" sz="2800" b="1" strike="noStrike" spc="-1">
                <a:solidFill>
                  <a:srgbClr val="002D96"/>
                </a:solidFill>
                <a:latin typeface="Arial"/>
              </a:rPr>
              <a:t> </a:t>
            </a:r>
            <a:r>
              <a:rPr lang="en-US" sz="2800" b="1" strike="noStrike" spc="-1" err="1">
                <a:solidFill>
                  <a:srgbClr val="002D96"/>
                </a:solidFill>
                <a:latin typeface="Arial"/>
              </a:rPr>
              <a:t>vzdělávání</a:t>
            </a:r>
            <a:endParaRPr lang="cs-CZ" sz="2800" b="0" strike="noStrike" spc="-1" err="1"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1488264" y="1199547"/>
            <a:ext cx="3555665" cy="3555665"/>
          </a:xfrm>
          <a:prstGeom prst="ellipse">
            <a:avLst/>
          </a:prstGeom>
          <a:solidFill>
            <a:srgbClr val="001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4800" b="0" strike="noStrike" spc="-1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lang="cs-CZ" sz="4800" spc="-1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Arial"/>
                <a:ea typeface="DejaVu Sans"/>
              </a:rPr>
              <a:t>OBSAH</a:t>
            </a:r>
            <a:endParaRPr lang="cs-CZ" sz="4000" b="0" strike="noStrike" spc="-1">
              <a:latin typeface="Arial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3AB360B9-4D7F-46CA-89D9-72B62F2A6BA0}"/>
              </a:ext>
            </a:extLst>
          </p:cNvPr>
          <p:cNvGrpSpPr/>
          <p:nvPr/>
        </p:nvGrpSpPr>
        <p:grpSpPr>
          <a:xfrm>
            <a:off x="6397082" y="1197986"/>
            <a:ext cx="4787590" cy="3907712"/>
            <a:chOff x="6738817" y="770523"/>
            <a:chExt cx="5317272" cy="4335175"/>
          </a:xfrm>
        </p:grpSpPr>
        <p:sp>
          <p:nvSpPr>
            <p:cNvPr id="225" name="CustomShape 3"/>
            <p:cNvSpPr/>
            <p:nvPr/>
          </p:nvSpPr>
          <p:spPr>
            <a:xfrm>
              <a:off x="7087137" y="770523"/>
              <a:ext cx="4492922" cy="4335175"/>
            </a:xfrm>
            <a:prstGeom prst="ellipse">
              <a:avLst/>
            </a:prstGeom>
            <a:solidFill>
              <a:srgbClr val="00B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/>
              <a:endParaRPr lang="en-US" sz="4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7A8A9053-FBDE-4527-B4FF-A55F4DDDE3C3}"/>
                </a:ext>
              </a:extLst>
            </p:cNvPr>
            <p:cNvSpPr txBox="1"/>
            <p:nvPr/>
          </p:nvSpPr>
          <p:spPr>
            <a:xfrm>
              <a:off x="6738817" y="1639265"/>
              <a:ext cx="5317272" cy="25949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800">
                  <a:solidFill>
                    <a:srgbClr val="FFFFFF"/>
                  </a:solidFill>
                  <a:cs typeface="Arial"/>
                </a:rPr>
                <a:t>3.</a:t>
              </a:r>
              <a:endParaRPr lang="en-US" sz="4800">
                <a:solidFill>
                  <a:srgbClr val="FFFFFF"/>
                </a:solidFill>
                <a:ea typeface="+mn-lt"/>
                <a:cs typeface="Arial"/>
              </a:endParaRPr>
            </a:p>
            <a:p>
              <a:pPr algn="ctr"/>
              <a:r>
                <a:rPr lang="en-US" sz="4000">
                  <a:solidFill>
                    <a:srgbClr val="FFFFFF"/>
                  </a:solidFill>
                  <a:cs typeface="Arial"/>
                </a:rPr>
                <a:t>ZKUŠENOSTI</a:t>
              </a:r>
              <a:endParaRPr lang="cs-CZ" sz="4000">
                <a:ea typeface="+mn-lt"/>
                <a:cs typeface="+mn-lt"/>
              </a:endParaRPr>
            </a:p>
            <a:p>
              <a:pPr algn="ctr"/>
              <a:r>
                <a:rPr lang="en-US" sz="4000">
                  <a:solidFill>
                    <a:srgbClr val="FFFFFF"/>
                  </a:solidFill>
                  <a:cs typeface="Arial"/>
                </a:rPr>
                <a:t>A PRAXE</a:t>
              </a:r>
            </a:p>
            <a:p>
              <a:endParaRPr lang="cs-CZ"/>
            </a:p>
          </p:txBody>
        </p:sp>
      </p:grpSp>
      <p:sp>
        <p:nvSpPr>
          <p:cNvPr id="226" name="CustomShape 4"/>
          <p:cNvSpPr/>
          <p:nvPr/>
        </p:nvSpPr>
        <p:spPr>
          <a:xfrm>
            <a:off x="3895365" y="3091803"/>
            <a:ext cx="3632751" cy="3632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4800" spc="-1">
                <a:solidFill>
                  <a:srgbClr val="FFFFFF"/>
                </a:solidFill>
                <a:latin typeface="Arial"/>
              </a:rPr>
              <a:t>2.</a:t>
            </a:r>
            <a:endParaRPr lang="cs-CZ" sz="4800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4000" spc="-1">
                <a:solidFill>
                  <a:srgbClr val="FFFFFF"/>
                </a:solidFill>
                <a:latin typeface="Arial"/>
              </a:rPr>
              <a:t>VÝUKA</a:t>
            </a:r>
            <a:endParaRPr lang="cs-CZ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479880" y="0"/>
            <a:ext cx="11231280" cy="81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002D96"/>
                </a:solidFill>
                <a:latin typeface="Arial"/>
              </a:rPr>
              <a:t>Pilíř 1: Obsah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479880" y="949902"/>
            <a:ext cx="11231280" cy="54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87655" indent="-287020">
              <a:lnSpc>
                <a:spcPct val="100000"/>
              </a:lnSpc>
              <a:spcAft>
                <a:spcPts val="700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cs-CZ" sz="2600" b="0" strike="noStrike" spc="-1">
                <a:solidFill>
                  <a:srgbClr val="536278"/>
                </a:solidFill>
                <a:latin typeface="Arial"/>
              </a:rPr>
              <a:t>Interaktivní učebnice</a:t>
            </a:r>
            <a:endParaRPr lang="cs-CZ" sz="2600" b="0" strike="noStrike" spc="-1">
              <a:latin typeface="Arial"/>
            </a:endParaRPr>
          </a:p>
          <a:p>
            <a:pPr marL="287655" indent="-287020">
              <a:lnSpc>
                <a:spcPct val="100000"/>
              </a:lnSpc>
              <a:spcAft>
                <a:spcPts val="700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cs-CZ" sz="2600" b="0" strike="noStrike" spc="-1">
                <a:solidFill>
                  <a:srgbClr val="536278"/>
                </a:solidFill>
                <a:latin typeface="Arial"/>
              </a:rPr>
              <a:t>Online kurzy</a:t>
            </a:r>
            <a:endParaRPr lang="cs-CZ" sz="2600" b="0" strike="noStrike" spc="-1">
              <a:latin typeface="Arial"/>
            </a:endParaRPr>
          </a:p>
          <a:p>
            <a:pPr marL="287655" indent="-287020">
              <a:lnSpc>
                <a:spcPct val="100000"/>
              </a:lnSpc>
              <a:spcAft>
                <a:spcPts val="700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cs-CZ" sz="2600" b="0" strike="noStrike" spc="-1">
                <a:solidFill>
                  <a:srgbClr val="536278"/>
                </a:solidFill>
                <a:latin typeface="Arial"/>
              </a:rPr>
              <a:t>Výuková videa</a:t>
            </a:r>
            <a:endParaRPr lang="cs-CZ" sz="2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499"/>
              </a:spcAft>
            </a:pPr>
            <a:endParaRPr lang="cs-CZ" sz="2600" b="0" strike="noStrike" spc="-1">
              <a:latin typeface="Arial"/>
            </a:endParaRPr>
          </a:p>
        </p:txBody>
      </p:sp>
      <p:pic>
        <p:nvPicPr>
          <p:cNvPr id="243" name="Picture 7_1" descr="Logo&#10;&#10;Description automatically generated"/>
          <p:cNvPicPr/>
          <p:nvPr/>
        </p:nvPicPr>
        <p:blipFill>
          <a:blip r:embed="rId3"/>
          <a:stretch/>
        </p:blipFill>
        <p:spPr>
          <a:xfrm>
            <a:off x="330120" y="5580000"/>
            <a:ext cx="1929600" cy="888120"/>
          </a:xfrm>
          <a:prstGeom prst="rect">
            <a:avLst/>
          </a:prstGeom>
          <a:ln>
            <a:noFill/>
          </a:ln>
        </p:spPr>
      </p:pic>
      <p:pic>
        <p:nvPicPr>
          <p:cNvPr id="244" name="Picture 8_1" descr="Logo&#10;&#10;Description automatically generated"/>
          <p:cNvPicPr/>
          <p:nvPr/>
        </p:nvPicPr>
        <p:blipFill>
          <a:blip r:embed="rId4"/>
          <a:stretch/>
        </p:blipFill>
        <p:spPr>
          <a:xfrm>
            <a:off x="3389025" y="5087925"/>
            <a:ext cx="2094840" cy="1586880"/>
          </a:xfrm>
          <a:prstGeom prst="rect">
            <a:avLst/>
          </a:prstGeom>
          <a:ln>
            <a:noFill/>
          </a:ln>
        </p:spPr>
      </p:pic>
      <p:pic>
        <p:nvPicPr>
          <p:cNvPr id="245" name="Picture 5_1"/>
          <p:cNvPicPr/>
          <p:nvPr/>
        </p:nvPicPr>
        <p:blipFill>
          <a:blip r:embed="rId5"/>
          <a:stretch/>
        </p:blipFill>
        <p:spPr>
          <a:xfrm>
            <a:off x="4796865" y="1095075"/>
            <a:ext cx="3178800" cy="1974240"/>
          </a:xfrm>
          <a:prstGeom prst="rect">
            <a:avLst/>
          </a:prstGeom>
          <a:ln w="9360">
            <a:noFill/>
          </a:ln>
        </p:spPr>
      </p:pic>
      <p:pic>
        <p:nvPicPr>
          <p:cNvPr id="246" name="Obrázek 13_0" descr="Obsah obrázku text, snímek obrazovky, monitor&#10;&#10;Popis byl vytvořen automaticky"/>
          <p:cNvPicPr/>
          <p:nvPr/>
        </p:nvPicPr>
        <p:blipFill>
          <a:blip r:embed="rId6"/>
          <a:stretch/>
        </p:blipFill>
        <p:spPr>
          <a:xfrm>
            <a:off x="6099525" y="3427785"/>
            <a:ext cx="1681725" cy="2993280"/>
          </a:xfrm>
          <a:prstGeom prst="rect">
            <a:avLst/>
          </a:prstGeom>
          <a:ln>
            <a:noFill/>
          </a:ln>
        </p:spPr>
      </p:pic>
      <p:pic>
        <p:nvPicPr>
          <p:cNvPr id="247" name="Picture 6" descr="A child looking at a computer&#10;&#10;Description automatically generated with low confidence"/>
          <p:cNvPicPr/>
          <p:nvPr/>
        </p:nvPicPr>
        <p:blipFill>
          <a:blip r:embed="rId7"/>
          <a:stretch/>
        </p:blipFill>
        <p:spPr>
          <a:xfrm>
            <a:off x="8334720" y="0"/>
            <a:ext cx="3857040" cy="6857280"/>
          </a:xfrm>
          <a:prstGeom prst="rect">
            <a:avLst/>
          </a:prstGeom>
          <a:ln>
            <a:noFill/>
          </a:ln>
        </p:spPr>
      </p:pic>
      <p:pic>
        <p:nvPicPr>
          <p:cNvPr id="248" name="Picture 3"/>
          <p:cNvPicPr/>
          <p:nvPr/>
        </p:nvPicPr>
        <p:blipFill>
          <a:blip r:embed="rId8"/>
          <a:stretch/>
        </p:blipFill>
        <p:spPr>
          <a:xfrm>
            <a:off x="1296825" y="2843415"/>
            <a:ext cx="3275640" cy="22122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2"/>
          <p:cNvSpPr/>
          <p:nvPr/>
        </p:nvSpPr>
        <p:spPr>
          <a:xfrm>
            <a:off x="479880" y="0"/>
            <a:ext cx="11231280" cy="81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002D96"/>
                </a:solidFill>
                <a:latin typeface="Arial"/>
              </a:rPr>
              <a:t>Výukové kurzy Red Monster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476122" y="889897"/>
            <a:ext cx="11231280" cy="54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87655" indent="-287020">
              <a:lnSpc>
                <a:spcPct val="100000"/>
              </a:lnSpc>
              <a:spcAft>
                <a:spcPts val="700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cs-CZ" sz="2600" b="0" strike="noStrike" spc="-1">
                <a:solidFill>
                  <a:srgbClr val="536278"/>
                </a:solidFill>
                <a:latin typeface="Arial"/>
              </a:rPr>
              <a:t>Online výukové kurzy pro ZŠ a SŠ</a:t>
            </a:r>
            <a:endParaRPr lang="cs-CZ" sz="2600" b="0" strike="noStrike" spc="-1">
              <a:latin typeface="Arial"/>
            </a:endParaRPr>
          </a:p>
          <a:p>
            <a:pPr marL="287655" indent="-287020">
              <a:lnSpc>
                <a:spcPct val="100000"/>
              </a:lnSpc>
              <a:spcAft>
                <a:spcPts val="700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cs-CZ" sz="2600" b="0" strike="noStrike" spc="-1">
                <a:solidFill>
                  <a:srgbClr val="536278"/>
                </a:solidFill>
                <a:latin typeface="Arial"/>
              </a:rPr>
              <a:t>Vytváří sami učitelé</a:t>
            </a:r>
            <a:endParaRPr lang="cs-CZ" sz="2600" b="0" strike="noStrike" spc="-1">
              <a:latin typeface="Arial"/>
            </a:endParaRPr>
          </a:p>
          <a:p>
            <a:pPr marL="287655" indent="-287020">
              <a:lnSpc>
                <a:spcPct val="100000"/>
              </a:lnSpc>
              <a:spcAft>
                <a:spcPts val="700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cs-CZ" sz="2600" b="1" strike="noStrike" spc="-1">
                <a:solidFill>
                  <a:srgbClr val="536278"/>
                </a:solidFill>
                <a:latin typeface="Arial"/>
              </a:rPr>
              <a:t>V souladu s RVP</a:t>
            </a:r>
            <a:endParaRPr lang="cs-CZ" sz="2600" b="0" strike="noStrike" spc="-1">
              <a:latin typeface="Arial"/>
            </a:endParaRPr>
          </a:p>
          <a:p>
            <a:pPr marL="287655" indent="-287020">
              <a:lnSpc>
                <a:spcPct val="100000"/>
              </a:lnSpc>
              <a:spcAft>
                <a:spcPts val="700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cs-CZ" sz="2600" b="0" strike="noStrike" spc="-1">
                <a:solidFill>
                  <a:srgbClr val="536278"/>
                </a:solidFill>
                <a:latin typeface="Arial"/>
              </a:rPr>
              <a:t>Pro učitele zdarma</a:t>
            </a:r>
            <a:endParaRPr lang="cs-CZ" sz="2600" b="0" strike="noStrike" spc="-1">
              <a:latin typeface="Arial"/>
            </a:endParaRPr>
          </a:p>
        </p:txBody>
      </p:sp>
      <p:pic>
        <p:nvPicPr>
          <p:cNvPr id="253" name="Obrázek 11_0" descr="Obsah obrázku text, monitor, snímek obrazovky, obrazovka&#10;&#10;Popis byl vytvořen automaticky"/>
          <p:cNvPicPr/>
          <p:nvPr/>
        </p:nvPicPr>
        <p:blipFill>
          <a:blip r:embed="rId3"/>
          <a:stretch/>
        </p:blipFill>
        <p:spPr>
          <a:xfrm>
            <a:off x="617854" y="3161049"/>
            <a:ext cx="4369320" cy="3057120"/>
          </a:xfrm>
          <a:prstGeom prst="rect">
            <a:avLst/>
          </a:prstGeom>
          <a:ln>
            <a:noFill/>
          </a:ln>
        </p:spPr>
      </p:pic>
      <p:pic>
        <p:nvPicPr>
          <p:cNvPr id="254" name="Obrázek 7_2"/>
          <p:cNvPicPr/>
          <p:nvPr/>
        </p:nvPicPr>
        <p:blipFill>
          <a:blip r:embed="rId4"/>
          <a:stretch/>
        </p:blipFill>
        <p:spPr>
          <a:xfrm>
            <a:off x="5353537" y="4835634"/>
            <a:ext cx="2198160" cy="1516320"/>
          </a:xfrm>
          <a:prstGeom prst="rect">
            <a:avLst/>
          </a:prstGeom>
          <a:ln>
            <a:noFill/>
          </a:ln>
        </p:spPr>
      </p:pic>
      <p:pic>
        <p:nvPicPr>
          <p:cNvPr id="255" name="Obrázek 14_1"/>
          <p:cNvPicPr/>
          <p:nvPr/>
        </p:nvPicPr>
        <p:blipFill>
          <a:blip r:embed="rId5"/>
          <a:srcRect t="7657" b="9547"/>
          <a:stretch/>
        </p:blipFill>
        <p:spPr>
          <a:xfrm>
            <a:off x="8840043" y="60725"/>
            <a:ext cx="2780640" cy="4093200"/>
          </a:xfrm>
          <a:prstGeom prst="rect">
            <a:avLst/>
          </a:prstGeom>
          <a:ln>
            <a:noFill/>
          </a:ln>
        </p:spPr>
      </p:pic>
      <p:pic>
        <p:nvPicPr>
          <p:cNvPr id="256" name="Obrázek 12_1"/>
          <p:cNvPicPr/>
          <p:nvPr/>
        </p:nvPicPr>
        <p:blipFill>
          <a:blip r:embed="rId6"/>
          <a:stretch/>
        </p:blipFill>
        <p:spPr>
          <a:xfrm>
            <a:off x="8208000" y="3548880"/>
            <a:ext cx="3812040" cy="2858760"/>
          </a:xfrm>
          <a:prstGeom prst="rect">
            <a:avLst/>
          </a:prstGeom>
          <a:ln>
            <a:noFill/>
          </a:ln>
        </p:spPr>
      </p:pic>
      <p:pic>
        <p:nvPicPr>
          <p:cNvPr id="257" name="Obrázek 17_1"/>
          <p:cNvPicPr/>
          <p:nvPr/>
        </p:nvPicPr>
        <p:blipFill>
          <a:blip r:embed="rId7"/>
          <a:stretch/>
        </p:blipFill>
        <p:spPr>
          <a:xfrm>
            <a:off x="6499124" y="2476753"/>
            <a:ext cx="3812760" cy="182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>
            <a:extLst>
              <a:ext uri="{FF2B5EF4-FFF2-40B4-BE49-F238E27FC236}">
                <a16:creationId xmlns:a16="http://schemas.microsoft.com/office/drawing/2014/main" id="{FBD32EEB-A3FA-5501-6205-70531CECE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114" y="1343781"/>
            <a:ext cx="3372152" cy="3372152"/>
          </a:xfrm>
          <a:prstGeom prst="rect">
            <a:avLst/>
          </a:prstGeom>
        </p:spPr>
      </p:pic>
      <p:sp>
        <p:nvSpPr>
          <p:cNvPr id="251" name="CustomShape 2"/>
          <p:cNvSpPr/>
          <p:nvPr/>
        </p:nvSpPr>
        <p:spPr>
          <a:xfrm>
            <a:off x="479880" y="290286"/>
            <a:ext cx="11231280" cy="5222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>
            <a:noAutofit/>
          </a:bodyPr>
          <a:lstStyle/>
          <a:p>
            <a:r>
              <a:rPr lang="cs-CZ" sz="2800" b="1" spc="-1" dirty="0" err="1">
                <a:solidFill>
                  <a:srgbClr val="002D96"/>
                </a:solidFill>
                <a:latin typeface="Arial"/>
              </a:rPr>
              <a:t>Red</a:t>
            </a:r>
            <a:r>
              <a:rPr lang="cs-CZ" sz="2800" b="1" spc="-1" dirty="0">
                <a:solidFill>
                  <a:srgbClr val="002D96"/>
                </a:solidFill>
                <a:latin typeface="Arial"/>
              </a:rPr>
              <a:t> Monster </a:t>
            </a:r>
            <a:r>
              <a:rPr lang="en-US" sz="2800" b="1" spc="-1" dirty="0">
                <a:solidFill>
                  <a:srgbClr val="002D96"/>
                </a:solidFill>
                <a:latin typeface="Arial"/>
                <a:cs typeface="Arial"/>
              </a:rPr>
              <a:t>pro </a:t>
            </a:r>
            <a:r>
              <a:rPr lang="en-US" sz="2800" b="1" spc="-1" dirty="0" err="1">
                <a:solidFill>
                  <a:srgbClr val="002D96"/>
                </a:solidFill>
                <a:latin typeface="Arial"/>
                <a:cs typeface="Arial"/>
              </a:rPr>
              <a:t>ukrajinské</a:t>
            </a:r>
            <a:r>
              <a:rPr lang="en-US" sz="2800" b="1" spc="-1" dirty="0">
                <a:solidFill>
                  <a:srgbClr val="002D96"/>
                </a:solidFill>
                <a:latin typeface="Arial"/>
                <a:cs typeface="Arial"/>
              </a:rPr>
              <a:t> </a:t>
            </a:r>
            <a:r>
              <a:rPr lang="en-US" sz="2800" b="1" spc="-1" dirty="0" err="1">
                <a:solidFill>
                  <a:srgbClr val="002D96"/>
                </a:solidFill>
                <a:latin typeface="Arial"/>
                <a:cs typeface="Arial"/>
              </a:rPr>
              <a:t>žáky</a:t>
            </a:r>
            <a:r>
              <a:rPr lang="en-US" sz="2800" b="1" spc="-1" dirty="0">
                <a:solidFill>
                  <a:srgbClr val="002D96"/>
                </a:solidFill>
                <a:latin typeface="Arial"/>
                <a:cs typeface="Arial"/>
              </a:rPr>
              <a:t> a </a:t>
            </a:r>
            <a:r>
              <a:rPr lang="en-US" sz="2800" b="1" spc="-1" dirty="0" err="1">
                <a:solidFill>
                  <a:srgbClr val="002D96"/>
                </a:solidFill>
                <a:latin typeface="Arial"/>
                <a:cs typeface="Arial"/>
              </a:rPr>
              <a:t>učitele</a:t>
            </a:r>
            <a:endParaRPr lang="cs-CZ" sz="2800" spc="-1" dirty="0" err="1">
              <a:ea typeface="+mn-lt"/>
              <a:cs typeface="+mn-lt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520946" y="912309"/>
            <a:ext cx="5471457" cy="54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87655" indent="-287020">
              <a:spcAft>
                <a:spcPts val="700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cs-CZ" sz="2600" b="1" spc="-1" dirty="0">
                <a:solidFill>
                  <a:srgbClr val="536278"/>
                </a:solidFill>
                <a:latin typeface="Arial"/>
              </a:rPr>
              <a:t>Kurzy:</a:t>
            </a:r>
            <a:endParaRPr lang="cs-CZ" dirty="0"/>
          </a:p>
          <a:p>
            <a:pPr marL="744855" lvl="1" indent="-287020">
              <a:spcAft>
                <a:spcPts val="700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cs-CZ" sz="2000" spc="-1" dirty="0">
                <a:solidFill>
                  <a:srgbClr val="536278"/>
                </a:solidFill>
                <a:latin typeface="Arial"/>
                <a:cs typeface="Arial"/>
              </a:rPr>
              <a:t>Převody jednotek</a:t>
            </a:r>
          </a:p>
          <a:p>
            <a:pPr marL="744855" lvl="1" indent="-287020">
              <a:spcAft>
                <a:spcPts val="700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cs-CZ" sz="2000" spc="-1" dirty="0">
                <a:solidFill>
                  <a:srgbClr val="536278"/>
                </a:solidFill>
                <a:latin typeface="Arial"/>
                <a:cs typeface="Arial"/>
              </a:rPr>
              <a:t>Malá násobilka</a:t>
            </a:r>
            <a:endParaRPr lang="cs-CZ" dirty="0"/>
          </a:p>
          <a:p>
            <a:pPr marL="744855" lvl="1" indent="-287020">
              <a:spcAft>
                <a:spcPts val="700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cs-CZ" sz="2000" spc="-1" dirty="0">
                <a:solidFill>
                  <a:srgbClr val="536278"/>
                </a:solidFill>
                <a:cs typeface="Arial"/>
              </a:rPr>
              <a:t>AJ - </a:t>
            </a:r>
            <a:r>
              <a:rPr lang="cs-CZ" sz="2000" spc="-1" dirty="0" err="1">
                <a:solidFill>
                  <a:srgbClr val="536278"/>
                </a:solidFill>
                <a:cs typeface="Arial"/>
              </a:rPr>
              <a:t>irregular</a:t>
            </a:r>
            <a:r>
              <a:rPr lang="cs-CZ" sz="2000" spc="-1" dirty="0">
                <a:solidFill>
                  <a:srgbClr val="536278"/>
                </a:solidFill>
                <a:cs typeface="Arial"/>
              </a:rPr>
              <a:t> </a:t>
            </a:r>
            <a:r>
              <a:rPr lang="cs-CZ" sz="2000" spc="-1" dirty="0" err="1">
                <a:solidFill>
                  <a:srgbClr val="536278"/>
                </a:solidFill>
                <a:cs typeface="Arial"/>
              </a:rPr>
              <a:t>werbs</a:t>
            </a:r>
          </a:p>
          <a:p>
            <a:pPr marL="744855" lvl="1" indent="-287020">
              <a:spcAft>
                <a:spcPts val="700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cs-CZ" sz="2000" spc="-1" dirty="0">
                <a:solidFill>
                  <a:srgbClr val="536278"/>
                </a:solidFill>
                <a:cs typeface="Arial"/>
              </a:rPr>
              <a:t>ČJ - pro UA</a:t>
            </a:r>
          </a:p>
          <a:p>
            <a:pPr marL="744855" lvl="1" indent="-287020">
              <a:spcAft>
                <a:spcPts val="700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cs-CZ" sz="2000" spc="-1" dirty="0">
                <a:solidFill>
                  <a:srgbClr val="536278"/>
                </a:solidFill>
                <a:cs typeface="Arial"/>
              </a:rPr>
              <a:t>A mnoho dalších jsou v procesu</a:t>
            </a: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A823CB4F-32CE-2AAB-0981-28EE957E165A}"/>
              </a:ext>
            </a:extLst>
          </p:cNvPr>
          <p:cNvSpPr/>
          <p:nvPr/>
        </p:nvSpPr>
        <p:spPr>
          <a:xfrm>
            <a:off x="6191122" y="912308"/>
            <a:ext cx="5471457" cy="54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87655" indent="-287020">
              <a:spcAft>
                <a:spcPts val="700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cs-CZ" sz="2600" b="1" spc="-1" dirty="0">
                <a:solidFill>
                  <a:srgbClr val="536278"/>
                </a:solidFill>
                <a:latin typeface="Arial"/>
              </a:rPr>
              <a:t>Více informací zde:</a:t>
            </a:r>
            <a:endParaRPr lang="cs-CZ" sz="2600" b="1" strike="noStrike" spc="-1">
              <a:latin typeface="Arial"/>
            </a:endParaRP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EB111427-063F-4021-F618-A5182EAB7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311" y="4352331"/>
            <a:ext cx="2743200" cy="2389517"/>
          </a:xfrm>
          <a:prstGeom prst="rect">
            <a:avLst/>
          </a:prstGeom>
        </p:spPr>
      </p:pic>
      <p:pic>
        <p:nvPicPr>
          <p:cNvPr id="3" name="Obrázek 3">
            <a:extLst>
              <a:ext uri="{FF2B5EF4-FFF2-40B4-BE49-F238E27FC236}">
                <a16:creationId xmlns:a16="http://schemas.microsoft.com/office/drawing/2014/main" id="{8B30C6C7-F8D4-4F7D-7647-3F7507AF1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686" y="4122980"/>
            <a:ext cx="2743200" cy="18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44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479880" y="0"/>
            <a:ext cx="11231280" cy="81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>
            <a:noAutofit/>
          </a:bodyPr>
          <a:lstStyle/>
          <a:p>
            <a:r>
              <a:rPr lang="cs-CZ" sz="2800" b="1" spc="-1">
                <a:solidFill>
                  <a:srgbClr val="002D96"/>
                </a:solidFill>
                <a:latin typeface="Arial"/>
              </a:rPr>
              <a:t>Pilíř 2: Výuka</a:t>
            </a:r>
            <a:endParaRPr lang="cs-CZ" sz="2800" b="1" strike="noStrike" spc="-1">
              <a:solidFill>
                <a:srgbClr val="002D96"/>
              </a:solidFill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371475" y="621144"/>
            <a:ext cx="1079964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  <a:p>
            <a:pPr marL="215900" indent="-215265">
              <a:spcAft>
                <a:spcPts val="2000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800" spc="-1" dirty="0">
                <a:solidFill>
                  <a:srgbClr val="536278"/>
                </a:solidFill>
                <a:latin typeface="Arial"/>
              </a:rPr>
              <a:t> </a:t>
            </a:r>
            <a:r>
              <a:rPr lang="en-US" sz="2600" b="0" strike="noStrike" spc="-1" dirty="0" err="1">
                <a:solidFill>
                  <a:srgbClr val="536278"/>
                </a:solidFill>
                <a:latin typeface="Arial"/>
              </a:rPr>
              <a:t>Cloudový</a:t>
            </a:r>
            <a:r>
              <a:rPr lang="en-US" sz="2600" b="0" strike="noStrike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b="0" strike="noStrike" spc="-1" dirty="0" err="1">
                <a:solidFill>
                  <a:srgbClr val="536278"/>
                </a:solidFill>
                <a:latin typeface="Arial"/>
              </a:rPr>
              <a:t>systém</a:t>
            </a:r>
            <a:r>
              <a:rPr lang="en-US" sz="2600" b="0" strike="noStrike" spc="-1" dirty="0">
                <a:solidFill>
                  <a:srgbClr val="536278"/>
                </a:solidFill>
                <a:latin typeface="Arial"/>
              </a:rPr>
              <a:t> od 2009</a:t>
            </a:r>
            <a:endParaRPr lang="cs-CZ" sz="2600" b="0" strike="noStrike" spc="-1" dirty="0">
              <a:latin typeface="Arial"/>
            </a:endParaRPr>
          </a:p>
          <a:p>
            <a:pPr marL="215900" indent="-215265">
              <a:spcAft>
                <a:spcPts val="2000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spc="-1" dirty="0">
                <a:solidFill>
                  <a:srgbClr val="536278"/>
                </a:solidFill>
                <a:latin typeface="Arial"/>
              </a:rPr>
              <a:t> </a:t>
            </a:r>
            <a:r>
              <a:rPr lang="en-US" sz="2600" b="0" strike="noStrike" spc="-1" dirty="0">
                <a:solidFill>
                  <a:srgbClr val="536278"/>
                </a:solidFill>
                <a:latin typeface="Arial"/>
              </a:rPr>
              <a:t>Na </a:t>
            </a:r>
            <a:r>
              <a:rPr lang="en-US" sz="2600" b="0" strike="noStrike" spc="-1" dirty="0" err="1">
                <a:solidFill>
                  <a:srgbClr val="536278"/>
                </a:solidFill>
                <a:latin typeface="Arial"/>
              </a:rPr>
              <a:t>stovkách</a:t>
            </a:r>
            <a:r>
              <a:rPr lang="en-US" sz="2600" b="0" strike="noStrike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b="0" strike="noStrike" spc="-1" dirty="0" err="1">
                <a:solidFill>
                  <a:srgbClr val="536278"/>
                </a:solidFill>
                <a:latin typeface="Arial"/>
              </a:rPr>
              <a:t>škol</a:t>
            </a:r>
            <a:r>
              <a:rPr lang="en-US" sz="2600" b="0" strike="noStrike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b="0" strike="noStrike" spc="-1" dirty="0" err="1">
                <a:solidFill>
                  <a:srgbClr val="536278"/>
                </a:solidFill>
                <a:latin typeface="Arial"/>
              </a:rPr>
              <a:t>ve</a:t>
            </a:r>
            <a:r>
              <a:rPr lang="en-US" sz="2600" b="0" strike="noStrike" spc="-1" dirty="0">
                <a:solidFill>
                  <a:srgbClr val="536278"/>
                </a:solidFill>
                <a:latin typeface="Arial"/>
              </a:rPr>
              <a:t> 4 </a:t>
            </a:r>
            <a:r>
              <a:rPr lang="en-US" sz="2600" b="0" strike="noStrike" spc="-1" dirty="0" err="1">
                <a:solidFill>
                  <a:srgbClr val="536278"/>
                </a:solidFill>
                <a:latin typeface="Arial"/>
              </a:rPr>
              <a:t>evropských</a:t>
            </a:r>
            <a:r>
              <a:rPr lang="en-US" sz="2600" b="0" strike="noStrike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b="0" strike="noStrike" spc="-1" dirty="0" err="1">
                <a:solidFill>
                  <a:srgbClr val="536278"/>
                </a:solidFill>
                <a:latin typeface="Arial"/>
              </a:rPr>
              <a:t>zemích</a:t>
            </a:r>
            <a:endParaRPr lang="cs-CZ" sz="2600" b="0" strike="noStrike" spc="-1" dirty="0" err="1">
              <a:latin typeface="Arial"/>
            </a:endParaRPr>
          </a:p>
          <a:p>
            <a:pPr marL="215900" indent="-215265">
              <a:spcAft>
                <a:spcPts val="2000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spc="-1" dirty="0">
                <a:solidFill>
                  <a:srgbClr val="536278"/>
                </a:solidFill>
                <a:latin typeface="Arial"/>
              </a:rPr>
              <a:t> </a:t>
            </a:r>
            <a:r>
              <a:rPr lang="en-US" sz="2600" b="0" strike="noStrike" spc="-1" dirty="0" err="1">
                <a:solidFill>
                  <a:srgbClr val="536278"/>
                </a:solidFill>
                <a:latin typeface="Arial"/>
              </a:rPr>
              <a:t>Jednoduché</a:t>
            </a:r>
            <a:r>
              <a:rPr lang="en-US" sz="2600" b="0" strike="noStrike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b="0" strike="noStrike" spc="-1" dirty="0" err="1">
                <a:solidFill>
                  <a:srgbClr val="536278"/>
                </a:solidFill>
                <a:latin typeface="Arial"/>
              </a:rPr>
              <a:t>používání</a:t>
            </a:r>
            <a:r>
              <a:rPr lang="en-US" sz="2600" b="0" strike="noStrike" spc="-1" dirty="0">
                <a:solidFill>
                  <a:srgbClr val="536278"/>
                </a:solidFill>
                <a:latin typeface="Arial"/>
              </a:rPr>
              <a:t> pro </a:t>
            </a:r>
            <a:r>
              <a:rPr lang="en-US" sz="2600" b="0" strike="noStrike" spc="-1" dirty="0" err="1">
                <a:solidFill>
                  <a:srgbClr val="536278"/>
                </a:solidFill>
                <a:latin typeface="Arial"/>
              </a:rPr>
              <a:t>učitele</a:t>
            </a:r>
            <a:endParaRPr lang="cs-CZ" sz="2600" b="0" strike="noStrike" spc="-1" dirty="0" err="1">
              <a:latin typeface="Arial"/>
            </a:endParaRPr>
          </a:p>
          <a:p>
            <a:pPr marL="215900" indent="-215265">
              <a:spcAft>
                <a:spcPts val="2000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spc="-1" dirty="0">
                <a:solidFill>
                  <a:srgbClr val="536278"/>
                </a:solidFill>
                <a:latin typeface="Arial"/>
                <a:ea typeface="Microsoft YaHei"/>
              </a:rPr>
              <a:t> </a:t>
            </a:r>
            <a:r>
              <a:rPr lang="en-US" sz="2600" b="0" strike="noStrike" spc="-1" dirty="0" err="1">
                <a:solidFill>
                  <a:srgbClr val="536278"/>
                </a:solidFill>
                <a:latin typeface="Arial"/>
                <a:ea typeface="Microsoft YaHei"/>
              </a:rPr>
              <a:t>Převod</a:t>
            </a:r>
            <a:r>
              <a:rPr lang="en-US" sz="2600" spc="-1" dirty="0">
                <a:solidFill>
                  <a:srgbClr val="536278"/>
                </a:solidFill>
                <a:latin typeface="Arial"/>
                <a:ea typeface="Microsoft YaHei"/>
              </a:rPr>
              <a:t> </a:t>
            </a:r>
            <a:r>
              <a:rPr lang="en-US" sz="2600" spc="-1" dirty="0" err="1">
                <a:solidFill>
                  <a:srgbClr val="536278"/>
                </a:solidFill>
                <a:latin typeface="Arial"/>
                <a:ea typeface="Microsoft YaHei"/>
              </a:rPr>
              <a:t>vašich</a:t>
            </a:r>
            <a:r>
              <a:rPr lang="en-US" sz="2600" b="0" strike="noStrike" spc="-1" dirty="0">
                <a:solidFill>
                  <a:srgbClr val="536278"/>
                </a:solidFill>
                <a:latin typeface="Arial"/>
                <a:ea typeface="Microsoft YaHei"/>
              </a:rPr>
              <a:t> </a:t>
            </a:r>
            <a:r>
              <a:rPr lang="en-US" sz="2600" b="0" strike="noStrike" spc="-1" dirty="0" err="1">
                <a:solidFill>
                  <a:srgbClr val="536278"/>
                </a:solidFill>
                <a:latin typeface="Arial"/>
                <a:ea typeface="Microsoft YaHei"/>
              </a:rPr>
              <a:t>dat</a:t>
            </a:r>
            <a:r>
              <a:rPr lang="en-US" sz="2600" b="0" strike="noStrike" spc="-1" dirty="0">
                <a:solidFill>
                  <a:srgbClr val="536278"/>
                </a:solidFill>
                <a:latin typeface="Arial"/>
                <a:ea typeface="Microsoft YaHei"/>
              </a:rPr>
              <a:t> </a:t>
            </a:r>
            <a:r>
              <a:rPr lang="en-US" sz="2600" b="0" strike="noStrike" spc="-1" dirty="0" err="1">
                <a:solidFill>
                  <a:srgbClr val="536278"/>
                </a:solidFill>
                <a:latin typeface="Arial"/>
                <a:ea typeface="Microsoft YaHei"/>
              </a:rPr>
              <a:t>během</a:t>
            </a:r>
            <a:r>
              <a:rPr lang="en-US" sz="2600" b="0" strike="noStrike" spc="-1" dirty="0">
                <a:solidFill>
                  <a:srgbClr val="536278"/>
                </a:solidFill>
                <a:latin typeface="Arial"/>
                <a:ea typeface="Microsoft YaHei"/>
              </a:rPr>
              <a:t> 5 </a:t>
            </a:r>
            <a:r>
              <a:rPr lang="en-US" sz="2600" b="0" strike="noStrike" spc="-1" dirty="0" err="1">
                <a:solidFill>
                  <a:srgbClr val="536278"/>
                </a:solidFill>
                <a:latin typeface="Arial"/>
                <a:ea typeface="Microsoft YaHei"/>
              </a:rPr>
              <a:t>dnů</a:t>
            </a:r>
            <a:endParaRPr lang="cs-CZ" sz="2600" b="0" strike="noStrike" spc="-1" dirty="0">
              <a:latin typeface="Arial"/>
            </a:endParaRPr>
          </a:p>
        </p:txBody>
      </p:sp>
      <p:pic>
        <p:nvPicPr>
          <p:cNvPr id="239" name="Obrázek 9_0"/>
          <p:cNvPicPr/>
          <p:nvPr/>
        </p:nvPicPr>
        <p:blipFill>
          <a:blip r:embed="rId3"/>
          <a:stretch/>
        </p:blipFill>
        <p:spPr>
          <a:xfrm>
            <a:off x="7420239" y="3462730"/>
            <a:ext cx="4092120" cy="2763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0" name="Obrázek 239"/>
          <p:cNvPicPr/>
          <p:nvPr/>
        </p:nvPicPr>
        <p:blipFill>
          <a:blip r:embed="rId4"/>
          <a:stretch/>
        </p:blipFill>
        <p:spPr>
          <a:xfrm>
            <a:off x="7175830" y="1452136"/>
            <a:ext cx="4585301" cy="1130800"/>
          </a:xfrm>
          <a:prstGeom prst="rect">
            <a:avLst/>
          </a:prstGeom>
          <a:ln>
            <a:noFill/>
          </a:ln>
        </p:spPr>
      </p:pic>
      <p:pic>
        <p:nvPicPr>
          <p:cNvPr id="3" name="Obrázek 3" descr="Obsah obrázku stůl&#10;&#10;Popis se vygeneroval automaticky.">
            <a:extLst>
              <a:ext uri="{FF2B5EF4-FFF2-40B4-BE49-F238E27FC236}">
                <a16:creationId xmlns:a16="http://schemas.microsoft.com/office/drawing/2014/main" id="{9E9F3F9F-573B-409D-8B54-3E7E95FCA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53" y="3657815"/>
            <a:ext cx="4312022" cy="2472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7761600" y="655920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680" b="0" strike="noStrike" spc="-1">
                <a:solidFill>
                  <a:srgbClr val="5D6C82"/>
                </a:solidFill>
                <a:latin typeface="Arial"/>
              </a:rPr>
              <a:t>Copyright © Unicorn Systems a.s.</a:t>
            </a:r>
            <a:endParaRPr lang="cs-CZ" sz="680" b="0" strike="noStrike" spc="-1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11862000" y="6550200"/>
            <a:ext cx="4039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0452CDF9-000E-45C0-BBCF-E0B3FAF71FEA}" type="slidenum">
              <a:rPr lang="cs-CZ" sz="680" b="1" strike="noStrike" spc="-1">
                <a:solidFill>
                  <a:srgbClr val="FFFFFF"/>
                </a:solidFill>
                <a:latin typeface="Arial"/>
              </a:rPr>
              <a:t>9</a:t>
            </a:fld>
            <a:endParaRPr lang="cs-CZ" sz="680" b="0" strike="noStrike" spc="-1"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479880" y="0"/>
            <a:ext cx="11231280" cy="81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2D96"/>
                </a:solidFill>
                <a:latin typeface="Arial"/>
              </a:rPr>
              <a:t>Pilíř 2: Výuka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>
          <a:xfrm>
            <a:off x="504000" y="1080000"/>
            <a:ext cx="11231280" cy="54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87655" indent="-287020">
              <a:lnSpc>
                <a:spcPct val="100000"/>
              </a:lnSpc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b="0" strike="noStrike" spc="-1" dirty="0" err="1">
                <a:solidFill>
                  <a:srgbClr val="536278"/>
                </a:solidFill>
                <a:latin typeface="Arial"/>
              </a:rPr>
              <a:t>Prezenční</a:t>
            </a:r>
            <a:r>
              <a:rPr lang="en-US" sz="2600" b="0" strike="noStrike" spc="-1" dirty="0">
                <a:solidFill>
                  <a:srgbClr val="536278"/>
                </a:solidFill>
                <a:latin typeface="Arial"/>
              </a:rPr>
              <a:t>/</a:t>
            </a:r>
            <a:r>
              <a:rPr lang="en-US" sz="2600" b="0" strike="noStrike" spc="-1" dirty="0" err="1">
                <a:solidFill>
                  <a:srgbClr val="536278"/>
                </a:solidFill>
                <a:latin typeface="Arial"/>
              </a:rPr>
              <a:t>distanční</a:t>
            </a:r>
            <a:r>
              <a:rPr lang="en-US" sz="2600" b="0" strike="noStrike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b="0" strike="noStrike" spc="-1" dirty="0" err="1">
                <a:solidFill>
                  <a:srgbClr val="536278"/>
                </a:solidFill>
                <a:latin typeface="Arial"/>
              </a:rPr>
              <a:t>výuka</a:t>
            </a:r>
            <a:endParaRPr lang="cs-CZ" sz="2600" b="0" strike="noStrike" spc="-1" dirty="0" err="1">
              <a:latin typeface="Arial"/>
            </a:endParaRPr>
          </a:p>
          <a:p>
            <a:pPr marL="287655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cs-CZ" sz="2600" b="0" strike="noStrike" spc="-1" dirty="0">
                <a:solidFill>
                  <a:srgbClr val="536278"/>
                </a:solidFill>
                <a:latin typeface="Arial"/>
              </a:rPr>
              <a:t>Obsah do </a:t>
            </a:r>
            <a:r>
              <a:rPr lang="cs-CZ" sz="2600" spc="-1" dirty="0">
                <a:solidFill>
                  <a:srgbClr val="536278"/>
                </a:solidFill>
                <a:latin typeface="Arial"/>
              </a:rPr>
              <a:t>výuky </a:t>
            </a:r>
            <a:r>
              <a:rPr lang="cs-CZ" sz="2600" spc="-1" dirty="0">
                <a:solidFill>
                  <a:srgbClr val="536278"/>
                </a:solidFill>
                <a:ea typeface="+mn-lt"/>
                <a:cs typeface="+mn-lt"/>
              </a:rPr>
              <a:t>–</a:t>
            </a:r>
            <a:r>
              <a:rPr lang="cs-CZ" sz="2600" spc="-1" dirty="0">
                <a:solidFill>
                  <a:srgbClr val="536278"/>
                </a:solidFill>
                <a:latin typeface="Arial"/>
              </a:rPr>
              <a:t> </a:t>
            </a:r>
            <a:r>
              <a:rPr lang="cs-CZ" sz="2600" b="0" strike="noStrike" spc="-1" dirty="0">
                <a:solidFill>
                  <a:srgbClr val="536278"/>
                </a:solidFill>
                <a:latin typeface="Arial"/>
              </a:rPr>
              <a:t>kurzy </a:t>
            </a:r>
            <a:r>
              <a:rPr lang="cs-CZ" sz="2600" b="0" strike="noStrike" spc="-1" dirty="0" err="1">
                <a:solidFill>
                  <a:srgbClr val="536278"/>
                </a:solidFill>
                <a:latin typeface="Arial"/>
              </a:rPr>
              <a:t>Red</a:t>
            </a:r>
            <a:r>
              <a:rPr lang="cs-CZ" sz="2600" b="0" strike="noStrike" spc="-1" dirty="0">
                <a:solidFill>
                  <a:srgbClr val="536278"/>
                </a:solidFill>
                <a:latin typeface="Arial"/>
              </a:rPr>
              <a:t> Monster</a:t>
            </a:r>
            <a:endParaRPr lang="cs-CZ" sz="2600" b="0" strike="noStrike" spc="-1" dirty="0">
              <a:latin typeface="Arial"/>
            </a:endParaRPr>
          </a:p>
          <a:p>
            <a:pPr marL="287655" indent="-287020">
              <a:lnSpc>
                <a:spcPct val="100000"/>
              </a:lnSpc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b="0" strike="noStrike" spc="-1" dirty="0" err="1">
                <a:solidFill>
                  <a:srgbClr val="536278"/>
                </a:solidFill>
                <a:latin typeface="Arial"/>
              </a:rPr>
              <a:t>Zjednodušení</a:t>
            </a:r>
            <a:r>
              <a:rPr lang="en-US" sz="2600" b="0" strike="noStrike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b="0" strike="noStrike" spc="-1" dirty="0" err="1">
                <a:solidFill>
                  <a:srgbClr val="536278"/>
                </a:solidFill>
                <a:latin typeface="Arial"/>
              </a:rPr>
              <a:t>administrativy</a:t>
            </a:r>
            <a:endParaRPr lang="cs-CZ" sz="2600" b="0" strike="noStrike" spc="-1" dirty="0" err="1">
              <a:latin typeface="Arial"/>
            </a:endParaRPr>
          </a:p>
          <a:p>
            <a:pPr marL="287655" indent="-287020">
              <a:spcAft>
                <a:spcPts val="499"/>
              </a:spcAft>
              <a:buClr>
                <a:srgbClr val="00AFFF"/>
              </a:buClr>
              <a:buSzPct val="75000"/>
              <a:buFont typeface="Wingdings" charset="2"/>
              <a:buChar char=""/>
            </a:pP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Motivace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žáků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odznaky</a:t>
            </a:r>
            <a:r>
              <a:rPr lang="en-US" sz="2600" spc="-1" dirty="0">
                <a:solidFill>
                  <a:srgbClr val="536278"/>
                </a:solidFill>
                <a:latin typeface="Arial"/>
              </a:rPr>
              <a:t> a </a:t>
            </a:r>
            <a:r>
              <a:rPr lang="en-US" sz="2600" spc="-1" dirty="0" err="1">
                <a:solidFill>
                  <a:srgbClr val="536278"/>
                </a:solidFill>
                <a:latin typeface="Arial"/>
              </a:rPr>
              <a:t>levely</a:t>
            </a:r>
            <a:endParaRPr lang="en-US" sz="2600" b="0" strike="noStrike" spc="-1" dirty="0">
              <a:solidFill>
                <a:srgbClr val="536278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499"/>
              </a:spcAft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499"/>
              </a:spcAft>
            </a:pPr>
            <a:endParaRPr lang="cs-CZ" sz="2400" b="0" strike="noStrike" spc="-1">
              <a:latin typeface="Arial"/>
            </a:endParaRPr>
          </a:p>
        </p:txBody>
      </p:sp>
      <p:pic>
        <p:nvPicPr>
          <p:cNvPr id="270" name="Picture 11_1" descr="Obsah obrázku text, osoba&#10;&#10;Popis se vygeneroval automaticky."/>
          <p:cNvPicPr/>
          <p:nvPr/>
        </p:nvPicPr>
        <p:blipFill>
          <a:blip r:embed="rId3"/>
          <a:srcRect l="7767" r="7767"/>
          <a:stretch/>
        </p:blipFill>
        <p:spPr>
          <a:xfrm>
            <a:off x="7302898" y="720"/>
            <a:ext cx="4962703" cy="6852851"/>
          </a:xfrm>
          <a:prstGeom prst="rect">
            <a:avLst/>
          </a:prstGeom>
        </p:spPr>
      </p:pic>
      <p:pic>
        <p:nvPicPr>
          <p:cNvPr id="271" name="Picture 12_1" descr="Logo, company name&#10;&#10;Description automatically generated"/>
          <p:cNvPicPr/>
          <p:nvPr/>
        </p:nvPicPr>
        <p:blipFill>
          <a:blip r:embed="rId4"/>
          <a:stretch/>
        </p:blipFill>
        <p:spPr>
          <a:xfrm>
            <a:off x="382000" y="5905000"/>
            <a:ext cx="1815480" cy="786600"/>
          </a:xfrm>
          <a:prstGeom prst="rect">
            <a:avLst/>
          </a:prstGeom>
          <a:ln>
            <a:noFill/>
          </a:ln>
        </p:spPr>
      </p:pic>
      <p:pic>
        <p:nvPicPr>
          <p:cNvPr id="272" name="Picture 5_3"/>
          <p:cNvPicPr/>
          <p:nvPr/>
        </p:nvPicPr>
        <p:blipFill>
          <a:blip r:embed="rId5"/>
          <a:stretch/>
        </p:blipFill>
        <p:spPr>
          <a:xfrm>
            <a:off x="385939" y="3651955"/>
            <a:ext cx="2862360" cy="217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3" name="Picture 13_1"/>
          <p:cNvPicPr/>
          <p:nvPr/>
        </p:nvPicPr>
        <p:blipFill>
          <a:blip r:embed="rId6"/>
          <a:stretch/>
        </p:blipFill>
        <p:spPr>
          <a:xfrm>
            <a:off x="3530694" y="3037331"/>
            <a:ext cx="3498120" cy="226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1E6E"/>
      </a:dk2>
      <a:lt2>
        <a:srgbClr val="FFFFFF"/>
      </a:lt2>
      <a:accent1>
        <a:srgbClr val="D21428"/>
      </a:accent1>
      <a:accent2>
        <a:srgbClr val="3EDBFF"/>
      </a:accent2>
      <a:accent3>
        <a:srgbClr val="FFFFFF"/>
      </a:accent3>
      <a:accent4>
        <a:srgbClr val="BDC5D1"/>
      </a:accent4>
      <a:accent5>
        <a:srgbClr val="8993A3"/>
      </a:accent5>
      <a:accent6>
        <a:srgbClr val="5D6C82"/>
      </a:accent6>
      <a:hlink>
        <a:srgbClr val="3EDBFF"/>
      </a:hlink>
      <a:folHlink>
        <a:srgbClr val="5D6C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1E6E"/>
      </a:dk2>
      <a:lt2>
        <a:srgbClr val="FFFFFF"/>
      </a:lt2>
      <a:accent1>
        <a:srgbClr val="D21428"/>
      </a:accent1>
      <a:accent2>
        <a:srgbClr val="3EDBFF"/>
      </a:accent2>
      <a:accent3>
        <a:srgbClr val="FFFFFF"/>
      </a:accent3>
      <a:accent4>
        <a:srgbClr val="BDC5D1"/>
      </a:accent4>
      <a:accent5>
        <a:srgbClr val="8993A3"/>
      </a:accent5>
      <a:accent6>
        <a:srgbClr val="5D6C82"/>
      </a:accent6>
      <a:hlink>
        <a:srgbClr val="3EDBFF"/>
      </a:hlink>
      <a:folHlink>
        <a:srgbClr val="5D6C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1E6E"/>
      </a:dk2>
      <a:lt2>
        <a:srgbClr val="FFFFFF"/>
      </a:lt2>
      <a:accent1>
        <a:srgbClr val="D21428"/>
      </a:accent1>
      <a:accent2>
        <a:srgbClr val="3EDBFF"/>
      </a:accent2>
      <a:accent3>
        <a:srgbClr val="FFFFFF"/>
      </a:accent3>
      <a:accent4>
        <a:srgbClr val="BDC5D1"/>
      </a:accent4>
      <a:accent5>
        <a:srgbClr val="8993A3"/>
      </a:accent5>
      <a:accent6>
        <a:srgbClr val="5D6C82"/>
      </a:accent6>
      <a:hlink>
        <a:srgbClr val="3EDBFF"/>
      </a:hlink>
      <a:folHlink>
        <a:srgbClr val="5D6C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nicorn">
  <a:themeElements>
    <a:clrScheme name="Unicorn">
      <a:dk1>
        <a:srgbClr val="FFFFFF"/>
      </a:dk1>
      <a:lt1>
        <a:srgbClr val="FFFFFF"/>
      </a:lt1>
      <a:dk2>
        <a:srgbClr val="001E6E"/>
      </a:dk2>
      <a:lt2>
        <a:srgbClr val="FFFFFF"/>
      </a:lt2>
      <a:accent1>
        <a:srgbClr val="D21428"/>
      </a:accent1>
      <a:accent2>
        <a:srgbClr val="3EDBFF"/>
      </a:accent2>
      <a:accent3>
        <a:srgbClr val="FFFFFF"/>
      </a:accent3>
      <a:accent4>
        <a:srgbClr val="BDC5D1"/>
      </a:accent4>
      <a:accent5>
        <a:srgbClr val="8993A3"/>
      </a:accent5>
      <a:accent6>
        <a:srgbClr val="5D6C82"/>
      </a:accent6>
      <a:hlink>
        <a:srgbClr val="3EDBFF"/>
      </a:hlink>
      <a:folHlink>
        <a:srgbClr val="5D6C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Y-UNI_sablona prezentace_16ku9_EN_005_final.potx" id="{8440FAAA-8624-45EF-9568-9B8B084D628E}" vid="{E1AE9AAB-51E6-4142-A9F6-EF26D574F29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1E6E"/>
      </a:dk2>
      <a:lt2>
        <a:srgbClr val="FFFFFF"/>
      </a:lt2>
      <a:accent1>
        <a:srgbClr val="D21428"/>
      </a:accent1>
      <a:accent2>
        <a:srgbClr val="3EDBFF"/>
      </a:accent2>
      <a:accent3>
        <a:srgbClr val="FFFFFF"/>
      </a:accent3>
      <a:accent4>
        <a:srgbClr val="BDC5D1"/>
      </a:accent4>
      <a:accent5>
        <a:srgbClr val="8993A3"/>
      </a:accent5>
      <a:accent6>
        <a:srgbClr val="5D6C82"/>
      </a:accent6>
      <a:hlink>
        <a:srgbClr val="3EDBFF"/>
      </a:hlink>
      <a:folHlink>
        <a:srgbClr val="5D6C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USY-UNI Šablona prezentace EN 16ku9</Template>
  <Application>Microsoft Office PowerPoint</Application>
  <PresentationFormat>Širokoúhlá obrazovka</PresentationFormat>
  <Slides>15</Slides>
  <Notes>14</Notes>
  <HiddenSlides>0</HiddenSlide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Office Theme</vt:lpstr>
      <vt:lpstr>Office Theme</vt:lpstr>
      <vt:lpstr>Office Theme</vt:lpstr>
      <vt:lpstr>Unicorn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Windows User</dc:creator>
  <dc:description/>
  <cp:revision>199</cp:revision>
  <dcterms:created xsi:type="dcterms:W3CDTF">2018-06-05T12:23:52Z</dcterms:created>
  <dcterms:modified xsi:type="dcterms:W3CDTF">2022-04-20T07:48:18Z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1</vt:i4>
  </property>
  <property fmtid="{D5CDD505-2E9C-101B-9397-08002B2CF9AE}" pid="7" name="Notes">
    <vt:i4>17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